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docx" ContentType="application/vnd.openxmlformats-officedocument.wordprocessingml.document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media/image4.jpg" ContentType="image/jp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  <p:sldMasterId id="2147483678" r:id="rId2"/>
    <p:sldMasterId id="2147483691" r:id="rId3"/>
    <p:sldMasterId id="2147483704" r:id="rId4"/>
  </p:sldMasterIdLst>
  <p:notesMasterIdLst>
    <p:notesMasterId r:id="rId23"/>
  </p:notesMasterIdLst>
  <p:sldIdLst>
    <p:sldId id="25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70" r:id="rId13"/>
    <p:sldId id="272" r:id="rId14"/>
    <p:sldId id="275" r:id="rId15"/>
    <p:sldId id="277" r:id="rId16"/>
    <p:sldId id="280" r:id="rId17"/>
    <p:sldId id="282" r:id="rId18"/>
    <p:sldId id="266" r:id="rId19"/>
    <p:sldId id="267" r:id="rId20"/>
    <p:sldId id="284" r:id="rId21"/>
    <p:sldId id="286" r:id="rId22"/>
  </p:sldIdLst>
  <p:sldSz cx="12192000" cy="6858000"/>
  <p:notesSz cx="6797675" cy="9928225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Noto Sans SC" panose="020B0604020202020204" charset="-128"/>
      <p:regular r:id="rId28"/>
    </p:embeddedFont>
    <p:embeddedFont>
      <p:font typeface="Oranienbaum" panose="020B0604020202020204" charset="0"/>
      <p:regular r:id="rId29"/>
    </p:embeddedFont>
    <p:embeddedFont>
      <p:font typeface="Calibri Light" panose="020F0302020204030204" pitchFamily="34" charset="0"/>
      <p:regular r:id="rId30"/>
      <p:italic r:id="rId3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6" d="100"/>
          <a:sy n="116" d="100"/>
        </p:scale>
        <p:origin x="35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8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902626081521203E-2"/>
          <c:y val="1.8843674426077067E-2"/>
          <c:w val="0.92984998507314165"/>
          <c:h val="1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902626081521203E-2"/>
          <c:y val="1.8843674426077067E-2"/>
          <c:w val="0.92984998507314165"/>
          <c:h val="1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902626081521203E-2"/>
          <c:y val="1.8843674426077067E-2"/>
          <c:w val="0.92984998507314165"/>
          <c:h val="1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902626081521203E-2"/>
          <c:y val="1.8843674426077067E-2"/>
          <c:w val="0.92984998507314165"/>
          <c:h val="1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0393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" name="Google Shape;2713;ga073618e60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73100" y="606425"/>
            <a:ext cx="5391150" cy="30321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4" name="Google Shape;2714;ga073618e60_0_26:notes"/>
          <p:cNvSpPr txBox="1">
            <a:spLocks noGrp="1"/>
          </p:cNvSpPr>
          <p:nvPr>
            <p:ph type="body" idx="1"/>
          </p:nvPr>
        </p:nvSpPr>
        <p:spPr>
          <a:xfrm>
            <a:off x="673788" y="3840272"/>
            <a:ext cx="5390305" cy="3638151"/>
          </a:xfrm>
          <a:prstGeom prst="rect">
            <a:avLst/>
          </a:prstGeom>
        </p:spPr>
        <p:txBody>
          <a:bodyPr spcFirstLastPara="1" wrap="square" lIns="80271" tIns="80271" rIns="80271" bIns="80271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7247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7A1E36F-83AA-9E43-9265-772A4B116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6916" y="365126"/>
            <a:ext cx="10126884" cy="769194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F4149BF-CAF2-6945-BF9A-1924D72FE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90E56AE-D2C1-5248-83D0-630AFEAE74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B6452BB-650F-A24F-A1BD-1036CA296881}" type="datetimeFigureOut">
              <a:rPr lang="x-none" smtClean="0"/>
              <a:t>09.04.2026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F83C3D3-D4DD-7842-82B2-1E213D07F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27DE117-BF64-574A-8FD3-FFBEA475D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2AD7C5-CA22-534F-B3F5-D5D8B290428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15869366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9555FDE2-C434-EF40-BF61-77A71B545B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E7B5010F-48EF-9941-A702-2CDABB2E8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5EB7EE1-07B5-B841-83FF-98348B164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478116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2F11078E-FA02-494E-B8C9-FF81146B02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E465B230-EFAF-3441-9123-CF50241790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13364CA-E5DD-324E-808F-EFA7FBB0DA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31AC991-509F-0147-982D-6CC31A030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FA88B59-61AE-9946-AE46-FE9DE981B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905E7B2-661A-4946-AAA9-88412C14C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77788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7A1E36F-83AA-9E43-9265-772A4B116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6916" y="365126"/>
            <a:ext cx="10126884" cy="769194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F4149BF-CAF2-6945-BF9A-1924D72FE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90E56AE-D2C1-5248-83D0-630AFEAE7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F83C3D3-D4DD-7842-82B2-1E213D07F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27DE117-BF64-574A-8FD3-FFBEA475D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31497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4060D05-33C9-9449-BF87-01680B222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D0D23BF-50B7-3348-BC6C-D7F836F586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4BD3E90-8311-4E44-8EF6-73C7E71A9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96425F6-BAE5-674C-8873-D9CD09988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B7C881F-C0ED-3C4B-83A4-AF64D09DF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403606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D6A899B-F50B-1942-8141-6E0F1806E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A0D1B1D-AA0A-EA4E-972B-6D6A39C492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48CED39-0702-0542-9E72-78AD62FB5C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367700A-C5DC-B448-950D-59D39DCFB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9118D60-EEED-2046-9DE2-EE2522E58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943758D-3BCC-B241-A01D-DAE52C86D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660136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E06A93B-EEDB-FE44-929E-CC7FC6B28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A41D41C-FF36-164B-A790-207F3B7EF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DBEEA18-25F5-3449-AE96-898E628B1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94B931E-E924-5548-B571-CF1526DB9B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55B859D7-564D-C647-BB33-40BC4805F5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6027D65D-C27B-A345-83CB-E8E38DF12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951A5789-63DA-E847-852B-66439887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76912C79-F418-2A41-8E2D-2D6E8DC1D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2657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DAB8BD0-4783-9443-902A-1B683E010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4B6692D9-B9E4-E943-93A3-E32510EAD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AE4767B-46ED-C046-B5FE-AE7005B25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E4608E2-FA24-B34D-9D62-8B46935E1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514447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9555FDE2-C434-EF40-BF61-77A71B545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E7B5010F-48EF-9941-A702-2CDABB2E8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5EB7EE1-07B5-B841-83FF-98348B164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52897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7C56873-DCA5-BE48-823D-B2861053D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E11FD54-F74B-8C44-900F-1E033B233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F0C9379-6846-DD44-AC94-DAC0747544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05CF0C3-E100-B74B-A869-66E9F4AF8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F8306A9-8598-844D-B3FF-705E2AAEE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D143A94-2CB3-2D4E-8197-7DD35D803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757094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CD208B-66D2-A240-989A-EBEF15F61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42BE56ED-DC97-C446-B1BF-4135342B27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2279287-0673-A04D-8F96-90A4F50AC4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24149AD-2E59-4D45-B667-B5F1D188A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7D8E265-3DDF-3444-83F6-13856CC3C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1B802D4-8240-6B44-ACA2-21090F66C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970253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F67CD89-506D-5948-9C53-CF438D815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B0C488D7-35A3-4B4E-BA18-ADC0B78616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ED3F490-BE00-014C-B805-EFD8B2AE8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D92FA43-812A-714D-8441-8E38AEBBB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8A7B296-2593-D24F-A8AA-3D8F92D21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831866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90A0120E-91D7-3447-BD65-77857A04A2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D203F3D-C798-CC4C-B834-8180D46093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F7DD692-99D9-614A-9EAF-5691049A0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139A89F-4A25-F540-921B-DDBC50BCD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0E43FB0-383A-9745-9DBC-C0B21AB85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982999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8 Three columns">
  <p:cSld name="008 Three columns">
    <p:spTree>
      <p:nvGrpSpPr>
        <p:cNvPr id="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p9"/>
          <p:cNvSpPr/>
          <p:nvPr/>
        </p:nvSpPr>
        <p:spPr>
          <a:xfrm rot="5400000">
            <a:off x="2847900" y="-2508900"/>
            <a:ext cx="6496200" cy="11875800"/>
          </a:xfrm>
          <a:prstGeom prst="frame">
            <a:avLst>
              <a:gd name="adj1" fmla="val 722"/>
            </a:avLst>
          </a:prstGeom>
          <a:gradFill>
            <a:gsLst>
              <a:gs pos="0">
                <a:srgbClr val="999999"/>
              </a:gs>
              <a:gs pos="24000">
                <a:schemeClr val="lt1"/>
              </a:gs>
              <a:gs pos="49000">
                <a:srgbClr val="666666"/>
              </a:gs>
              <a:gs pos="75000">
                <a:srgbClr val="F3F3F3"/>
              </a:gs>
              <a:gs pos="100000">
                <a:srgbClr val="666666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>
              <a:solidFill>
                <a:srgbClr val="000000"/>
              </a:solidFill>
              <a:latin typeface="Antic Slab"/>
              <a:ea typeface="Antic Slab"/>
              <a:cs typeface="Antic Slab"/>
              <a:sym typeface="Antic Slab"/>
            </a:endParaRPr>
          </a:p>
        </p:txBody>
      </p:sp>
      <p:grpSp>
        <p:nvGrpSpPr>
          <p:cNvPr id="1473" name="Google Shape;1473;p9"/>
          <p:cNvGrpSpPr/>
          <p:nvPr/>
        </p:nvGrpSpPr>
        <p:grpSpPr>
          <a:xfrm>
            <a:off x="847348" y="1543950"/>
            <a:ext cx="3295802" cy="4950750"/>
            <a:chOff x="704698" y="1433075"/>
            <a:chExt cx="3295802" cy="4950750"/>
          </a:xfrm>
        </p:grpSpPr>
        <p:pic>
          <p:nvPicPr>
            <p:cNvPr id="1474" name="Google Shape;1474;p9" descr="A black and white rectangle with a white background&#10;&#10;Description automatically generated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 rot="5400000">
              <a:off x="-122776" y="2260549"/>
              <a:ext cx="4950750" cy="32958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5" name="Google Shape;1475;p9"/>
            <p:cNvSpPr/>
            <p:nvPr/>
          </p:nvSpPr>
          <p:spPr>
            <a:xfrm rot="10800000">
              <a:off x="906660" y="1608745"/>
              <a:ext cx="2891700" cy="4599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1476" name="Google Shape;1476;p9"/>
          <p:cNvGrpSpPr/>
          <p:nvPr/>
        </p:nvGrpSpPr>
        <p:grpSpPr>
          <a:xfrm>
            <a:off x="4371598" y="1543950"/>
            <a:ext cx="3295802" cy="4950750"/>
            <a:chOff x="704698" y="1433075"/>
            <a:chExt cx="3295802" cy="4950750"/>
          </a:xfrm>
        </p:grpSpPr>
        <p:pic>
          <p:nvPicPr>
            <p:cNvPr id="1477" name="Google Shape;1477;p9" descr="A black and white rectangle with a white background&#10;&#10;Description automatically generated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 rot="5400000">
              <a:off x="-122776" y="2260549"/>
              <a:ext cx="4950750" cy="32958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8" name="Google Shape;1478;p9"/>
            <p:cNvSpPr/>
            <p:nvPr/>
          </p:nvSpPr>
          <p:spPr>
            <a:xfrm rot="10800000">
              <a:off x="906660" y="1608745"/>
              <a:ext cx="2891700" cy="4599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1479" name="Google Shape;1479;p9"/>
          <p:cNvGrpSpPr/>
          <p:nvPr/>
        </p:nvGrpSpPr>
        <p:grpSpPr>
          <a:xfrm>
            <a:off x="7895848" y="1543950"/>
            <a:ext cx="3295802" cy="4950750"/>
            <a:chOff x="704698" y="1433075"/>
            <a:chExt cx="3295802" cy="4950750"/>
          </a:xfrm>
        </p:grpSpPr>
        <p:pic>
          <p:nvPicPr>
            <p:cNvPr id="1480" name="Google Shape;1480;p9" descr="A black and white rectangle with a white background&#10;&#10;Description automatically generated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 rot="5400000">
              <a:off x="-122776" y="2260549"/>
              <a:ext cx="4950750" cy="32958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1" name="Google Shape;1481;p9"/>
            <p:cNvSpPr/>
            <p:nvPr/>
          </p:nvSpPr>
          <p:spPr>
            <a:xfrm rot="10800000">
              <a:off x="906660" y="1608745"/>
              <a:ext cx="2891700" cy="4599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1482" name="Google Shape;1482;p9"/>
          <p:cNvGrpSpPr/>
          <p:nvPr/>
        </p:nvGrpSpPr>
        <p:grpSpPr>
          <a:xfrm rot="-8100000">
            <a:off x="-675138" y="4424879"/>
            <a:ext cx="1994299" cy="3437052"/>
            <a:chOff x="381024" y="1463087"/>
            <a:chExt cx="1974769" cy="3403393"/>
          </a:xfrm>
        </p:grpSpPr>
        <p:sp>
          <p:nvSpPr>
            <p:cNvPr id="1483" name="Google Shape;1483;p9"/>
            <p:cNvSpPr/>
            <p:nvPr/>
          </p:nvSpPr>
          <p:spPr>
            <a:xfrm>
              <a:off x="381024" y="2333782"/>
              <a:ext cx="651145" cy="1123191"/>
            </a:xfrm>
            <a:custGeom>
              <a:avLst/>
              <a:gdLst/>
              <a:ahLst/>
              <a:cxnLst/>
              <a:rect l="l" t="t" r="r" b="b"/>
              <a:pathLst>
                <a:path w="651145" h="1123191" extrusionOk="0">
                  <a:moveTo>
                    <a:pt x="615130" y="2334"/>
                  </a:moveTo>
                  <a:cubicBezTo>
                    <a:pt x="678038" y="64264"/>
                    <a:pt x="644781" y="204362"/>
                    <a:pt x="618482" y="283252"/>
                  </a:cubicBezTo>
                  <a:cubicBezTo>
                    <a:pt x="550893" y="486027"/>
                    <a:pt x="427366" y="691825"/>
                    <a:pt x="299352" y="862514"/>
                  </a:cubicBezTo>
                  <a:cubicBezTo>
                    <a:pt x="242650" y="938119"/>
                    <a:pt x="173152" y="983035"/>
                    <a:pt x="103581" y="1044874"/>
                  </a:cubicBezTo>
                  <a:cubicBezTo>
                    <a:pt x="81091" y="1064864"/>
                    <a:pt x="55614" y="1081052"/>
                    <a:pt x="31173" y="1098510"/>
                  </a:cubicBezTo>
                  <a:cubicBezTo>
                    <a:pt x="21061" y="1105736"/>
                    <a:pt x="-7113" y="1130091"/>
                    <a:pt x="1674" y="1121305"/>
                  </a:cubicBezTo>
                  <a:cubicBezTo>
                    <a:pt x="107382" y="1015594"/>
                    <a:pt x="60742" y="836981"/>
                    <a:pt x="74082" y="705627"/>
                  </a:cubicBezTo>
                  <a:cubicBezTo>
                    <a:pt x="130181" y="153264"/>
                    <a:pt x="589469" y="-22926"/>
                    <a:pt x="615130" y="23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4" name="Google Shape;1484;p9"/>
            <p:cNvSpPr/>
            <p:nvPr/>
          </p:nvSpPr>
          <p:spPr>
            <a:xfrm>
              <a:off x="478628" y="3237295"/>
              <a:ext cx="661142" cy="971978"/>
            </a:xfrm>
            <a:custGeom>
              <a:avLst/>
              <a:gdLst/>
              <a:ahLst/>
              <a:cxnLst/>
              <a:rect l="l" t="t" r="r" b="b"/>
              <a:pathLst>
                <a:path w="661142" h="971978" extrusionOk="0">
                  <a:moveTo>
                    <a:pt x="611840" y="0"/>
                  </a:moveTo>
                  <a:cubicBezTo>
                    <a:pt x="611797" y="-61"/>
                    <a:pt x="646451" y="69071"/>
                    <a:pt x="652268" y="98090"/>
                  </a:cubicBezTo>
                  <a:cubicBezTo>
                    <a:pt x="668177" y="177411"/>
                    <a:pt x="663520" y="252761"/>
                    <a:pt x="631592" y="328044"/>
                  </a:cubicBezTo>
                  <a:cubicBezTo>
                    <a:pt x="538652" y="547207"/>
                    <a:pt x="370197" y="728681"/>
                    <a:pt x="170337" y="854515"/>
                  </a:cubicBezTo>
                  <a:cubicBezTo>
                    <a:pt x="152442" y="865779"/>
                    <a:pt x="5431" y="973171"/>
                    <a:pt x="140" y="971969"/>
                  </a:cubicBezTo>
                  <a:cubicBezTo>
                    <a:pt x="-1610" y="971568"/>
                    <a:pt x="13599" y="918528"/>
                    <a:pt x="14067" y="914666"/>
                  </a:cubicBezTo>
                  <a:cubicBezTo>
                    <a:pt x="19547" y="869367"/>
                    <a:pt x="32773" y="825842"/>
                    <a:pt x="37239" y="780944"/>
                  </a:cubicBezTo>
                  <a:cubicBezTo>
                    <a:pt x="57739" y="574818"/>
                    <a:pt x="138391" y="369243"/>
                    <a:pt x="282818" y="222600"/>
                  </a:cubicBezTo>
                  <a:cubicBezTo>
                    <a:pt x="346643" y="157798"/>
                    <a:pt x="436129" y="97756"/>
                    <a:pt x="515116" y="54279"/>
                  </a:cubicBezTo>
                  <a:cubicBezTo>
                    <a:pt x="537492" y="41965"/>
                    <a:pt x="621087" y="13741"/>
                    <a:pt x="6118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5" name="Google Shape;1485;p9"/>
            <p:cNvSpPr/>
            <p:nvPr/>
          </p:nvSpPr>
          <p:spPr>
            <a:xfrm>
              <a:off x="1213284" y="3493897"/>
              <a:ext cx="736970" cy="1372583"/>
            </a:xfrm>
            <a:custGeom>
              <a:avLst/>
              <a:gdLst/>
              <a:ahLst/>
              <a:cxnLst/>
              <a:rect l="l" t="t" r="r" b="b"/>
              <a:pathLst>
                <a:path w="736970" h="1372583" extrusionOk="0">
                  <a:moveTo>
                    <a:pt x="140030" y="4053"/>
                  </a:moveTo>
                  <a:cubicBezTo>
                    <a:pt x="177295" y="-28925"/>
                    <a:pt x="310489" y="149214"/>
                    <a:pt x="333939" y="182120"/>
                  </a:cubicBezTo>
                  <a:cubicBezTo>
                    <a:pt x="488689" y="399316"/>
                    <a:pt x="517672" y="692706"/>
                    <a:pt x="625599" y="933292"/>
                  </a:cubicBezTo>
                  <a:cubicBezTo>
                    <a:pt x="666422" y="1024302"/>
                    <a:pt x="678779" y="1123175"/>
                    <a:pt x="702418" y="1219012"/>
                  </a:cubicBezTo>
                  <a:cubicBezTo>
                    <a:pt x="710968" y="1253685"/>
                    <a:pt x="713925" y="1289031"/>
                    <a:pt x="720829" y="1324025"/>
                  </a:cubicBezTo>
                  <a:cubicBezTo>
                    <a:pt x="724005" y="1340110"/>
                    <a:pt x="747091" y="1377806"/>
                    <a:pt x="731765" y="1371977"/>
                  </a:cubicBezTo>
                  <a:cubicBezTo>
                    <a:pt x="717872" y="1366688"/>
                    <a:pt x="685319" y="1316307"/>
                    <a:pt x="674170" y="1304175"/>
                  </a:cubicBezTo>
                  <a:cubicBezTo>
                    <a:pt x="619369" y="1244577"/>
                    <a:pt x="537850" y="1194779"/>
                    <a:pt x="475628" y="1141021"/>
                  </a:cubicBezTo>
                  <a:cubicBezTo>
                    <a:pt x="281403" y="973241"/>
                    <a:pt x="44302" y="830544"/>
                    <a:pt x="3898" y="550677"/>
                  </a:cubicBezTo>
                  <a:cubicBezTo>
                    <a:pt x="-8775" y="462934"/>
                    <a:pt x="12429" y="367941"/>
                    <a:pt x="25072" y="281412"/>
                  </a:cubicBezTo>
                  <a:cubicBezTo>
                    <a:pt x="36840" y="200853"/>
                    <a:pt x="84889" y="52861"/>
                    <a:pt x="140030" y="40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6" name="Google Shape;1486;p9"/>
            <p:cNvSpPr/>
            <p:nvPr/>
          </p:nvSpPr>
          <p:spPr>
            <a:xfrm>
              <a:off x="1442908" y="3074002"/>
              <a:ext cx="912885" cy="913558"/>
            </a:xfrm>
            <a:custGeom>
              <a:avLst/>
              <a:gdLst/>
              <a:ahLst/>
              <a:cxnLst/>
              <a:rect l="l" t="t" r="r" b="b"/>
              <a:pathLst>
                <a:path w="912885" h="913558" extrusionOk="0">
                  <a:moveTo>
                    <a:pt x="19104" y="18860"/>
                  </a:moveTo>
                  <a:cubicBezTo>
                    <a:pt x="75545" y="7802"/>
                    <a:pt x="129824" y="-6036"/>
                    <a:pt x="191821" y="2823"/>
                  </a:cubicBezTo>
                  <a:cubicBezTo>
                    <a:pt x="427805" y="36536"/>
                    <a:pt x="680310" y="413115"/>
                    <a:pt x="766718" y="614730"/>
                  </a:cubicBezTo>
                  <a:cubicBezTo>
                    <a:pt x="799435" y="691069"/>
                    <a:pt x="835673" y="767451"/>
                    <a:pt x="872817" y="841732"/>
                  </a:cubicBezTo>
                  <a:cubicBezTo>
                    <a:pt x="876035" y="848169"/>
                    <a:pt x="918352" y="907227"/>
                    <a:pt x="912292" y="913287"/>
                  </a:cubicBezTo>
                  <a:cubicBezTo>
                    <a:pt x="909778" y="915801"/>
                    <a:pt x="889115" y="900068"/>
                    <a:pt x="885150" y="898483"/>
                  </a:cubicBezTo>
                  <a:cubicBezTo>
                    <a:pt x="824082" y="874055"/>
                    <a:pt x="771217" y="836073"/>
                    <a:pt x="705036" y="819526"/>
                  </a:cubicBezTo>
                  <a:cubicBezTo>
                    <a:pt x="624289" y="799336"/>
                    <a:pt x="559195" y="744104"/>
                    <a:pt x="490372" y="701089"/>
                  </a:cubicBezTo>
                  <a:cubicBezTo>
                    <a:pt x="316653" y="592518"/>
                    <a:pt x="190084" y="493990"/>
                    <a:pt x="65981" y="328517"/>
                  </a:cubicBezTo>
                  <a:cubicBezTo>
                    <a:pt x="35499" y="287870"/>
                    <a:pt x="-33311" y="29128"/>
                    <a:pt x="19104" y="188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7" name="Google Shape;1487;p9"/>
            <p:cNvSpPr/>
            <p:nvPr/>
          </p:nvSpPr>
          <p:spPr>
            <a:xfrm>
              <a:off x="1303601" y="2054658"/>
              <a:ext cx="767537" cy="1170480"/>
            </a:xfrm>
            <a:custGeom>
              <a:avLst/>
              <a:gdLst/>
              <a:ahLst/>
              <a:cxnLst/>
              <a:rect l="l" t="t" r="r" b="b"/>
              <a:pathLst>
                <a:path w="767537" h="1170480" extrusionOk="0">
                  <a:moveTo>
                    <a:pt x="0" y="0"/>
                  </a:moveTo>
                  <a:cubicBezTo>
                    <a:pt x="0" y="0"/>
                    <a:pt x="250411" y="141543"/>
                    <a:pt x="360724" y="247867"/>
                  </a:cubicBezTo>
                  <a:cubicBezTo>
                    <a:pt x="568764" y="448382"/>
                    <a:pt x="554342" y="674207"/>
                    <a:pt x="656440" y="933981"/>
                  </a:cubicBezTo>
                  <a:cubicBezTo>
                    <a:pt x="685781" y="1008633"/>
                    <a:pt x="719457" y="1080892"/>
                    <a:pt x="757718" y="1151129"/>
                  </a:cubicBezTo>
                  <a:cubicBezTo>
                    <a:pt x="759102" y="1153661"/>
                    <a:pt x="768812" y="1164840"/>
                    <a:pt x="767397" y="1167645"/>
                  </a:cubicBezTo>
                  <a:cubicBezTo>
                    <a:pt x="763043" y="1176286"/>
                    <a:pt x="740011" y="1162678"/>
                    <a:pt x="735293" y="1159946"/>
                  </a:cubicBezTo>
                  <a:cubicBezTo>
                    <a:pt x="657241" y="1114720"/>
                    <a:pt x="564440" y="1045115"/>
                    <a:pt x="482053" y="1011286"/>
                  </a:cubicBezTo>
                  <a:cubicBezTo>
                    <a:pt x="220906" y="904045"/>
                    <a:pt x="58846" y="596768"/>
                    <a:pt x="22728" y="328129"/>
                  </a:cubicBezTo>
                  <a:cubicBezTo>
                    <a:pt x="16960" y="285247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8" name="Google Shape;1488;p9"/>
            <p:cNvSpPr/>
            <p:nvPr/>
          </p:nvSpPr>
          <p:spPr>
            <a:xfrm>
              <a:off x="939056" y="1463087"/>
              <a:ext cx="809016" cy="3124328"/>
            </a:xfrm>
            <a:custGeom>
              <a:avLst/>
              <a:gdLst/>
              <a:ahLst/>
              <a:cxnLst/>
              <a:rect l="l" t="t" r="r" b="b"/>
              <a:pathLst>
                <a:path w="809016" h="3124328" extrusionOk="0">
                  <a:moveTo>
                    <a:pt x="809016" y="3124329"/>
                  </a:moveTo>
                  <a:cubicBezTo>
                    <a:pt x="782955" y="3102736"/>
                    <a:pt x="617998" y="2702439"/>
                    <a:pt x="604936" y="2661950"/>
                  </a:cubicBezTo>
                  <a:cubicBezTo>
                    <a:pt x="578292" y="2579380"/>
                    <a:pt x="582712" y="2491625"/>
                    <a:pt x="551598" y="2408885"/>
                  </a:cubicBezTo>
                  <a:cubicBezTo>
                    <a:pt x="507921" y="2292737"/>
                    <a:pt x="460503" y="2177159"/>
                    <a:pt x="422334" y="2058866"/>
                  </a:cubicBezTo>
                  <a:cubicBezTo>
                    <a:pt x="383799" y="1939457"/>
                    <a:pt x="384473" y="1799013"/>
                    <a:pt x="364806" y="1670811"/>
                  </a:cubicBezTo>
                  <a:cubicBezTo>
                    <a:pt x="315906" y="1352033"/>
                    <a:pt x="274118" y="1026959"/>
                    <a:pt x="198907" y="713330"/>
                  </a:cubicBezTo>
                  <a:cubicBezTo>
                    <a:pt x="156129" y="534929"/>
                    <a:pt x="107248" y="358338"/>
                    <a:pt x="56934" y="182585"/>
                  </a:cubicBezTo>
                  <a:cubicBezTo>
                    <a:pt x="46077" y="144658"/>
                    <a:pt x="-7553" y="36378"/>
                    <a:pt x="899" y="0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9" name="Google Shape;1489;p9"/>
            <p:cNvSpPr/>
            <p:nvPr/>
          </p:nvSpPr>
          <p:spPr>
            <a:xfrm>
              <a:off x="472195" y="2122539"/>
              <a:ext cx="652653" cy="1213690"/>
            </a:xfrm>
            <a:custGeom>
              <a:avLst/>
              <a:gdLst/>
              <a:ahLst/>
              <a:cxnLst/>
              <a:rect l="l" t="t" r="r" b="b"/>
              <a:pathLst>
                <a:path w="652653" h="1213690" extrusionOk="0">
                  <a:moveTo>
                    <a:pt x="652653" y="0"/>
                  </a:moveTo>
                  <a:cubicBezTo>
                    <a:pt x="652653" y="0"/>
                    <a:pt x="615935" y="112196"/>
                    <a:pt x="587402" y="145484"/>
                  </a:cubicBezTo>
                  <a:cubicBezTo>
                    <a:pt x="523012" y="220609"/>
                    <a:pt x="420933" y="278507"/>
                    <a:pt x="378549" y="371745"/>
                  </a:cubicBezTo>
                  <a:cubicBezTo>
                    <a:pt x="255192" y="643130"/>
                    <a:pt x="219737" y="993950"/>
                    <a:pt x="0" y="1213691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0" name="Google Shape;1490;p9"/>
            <p:cNvSpPr/>
            <p:nvPr/>
          </p:nvSpPr>
          <p:spPr>
            <a:xfrm>
              <a:off x="529178" y="3042390"/>
              <a:ext cx="760845" cy="1058261"/>
            </a:xfrm>
            <a:custGeom>
              <a:avLst/>
              <a:gdLst/>
              <a:ahLst/>
              <a:cxnLst/>
              <a:rect l="l" t="t" r="r" b="b"/>
              <a:pathLst>
                <a:path w="760845" h="1058261" extrusionOk="0">
                  <a:moveTo>
                    <a:pt x="760846" y="0"/>
                  </a:moveTo>
                  <a:cubicBezTo>
                    <a:pt x="760846" y="0"/>
                    <a:pt x="631824" y="98272"/>
                    <a:pt x="612344" y="117752"/>
                  </a:cubicBezTo>
                  <a:cubicBezTo>
                    <a:pt x="536460" y="193636"/>
                    <a:pt x="514904" y="334760"/>
                    <a:pt x="463485" y="427306"/>
                  </a:cubicBezTo>
                  <a:cubicBezTo>
                    <a:pt x="406169" y="530478"/>
                    <a:pt x="319300" y="598669"/>
                    <a:pt x="248657" y="689497"/>
                  </a:cubicBezTo>
                  <a:cubicBezTo>
                    <a:pt x="180988" y="776505"/>
                    <a:pt x="134518" y="874954"/>
                    <a:pt x="69354" y="961841"/>
                  </a:cubicBezTo>
                  <a:cubicBezTo>
                    <a:pt x="53538" y="982923"/>
                    <a:pt x="0" y="1032570"/>
                    <a:pt x="0" y="1058261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1" name="Google Shape;1491;p9"/>
            <p:cNvSpPr/>
            <p:nvPr/>
          </p:nvSpPr>
          <p:spPr>
            <a:xfrm>
              <a:off x="1265371" y="2877105"/>
              <a:ext cx="965404" cy="1013029"/>
            </a:xfrm>
            <a:custGeom>
              <a:avLst/>
              <a:gdLst/>
              <a:ahLst/>
              <a:cxnLst/>
              <a:rect l="l" t="t" r="r" b="b"/>
              <a:pathLst>
                <a:path w="965404" h="1013029" extrusionOk="0">
                  <a:moveTo>
                    <a:pt x="0" y="0"/>
                  </a:moveTo>
                  <a:cubicBezTo>
                    <a:pt x="0" y="0"/>
                    <a:pt x="29304" y="30051"/>
                    <a:pt x="37162" y="37757"/>
                  </a:cubicBezTo>
                  <a:cubicBezTo>
                    <a:pt x="61262" y="61378"/>
                    <a:pt x="96602" y="83383"/>
                    <a:pt x="116258" y="110738"/>
                  </a:cubicBezTo>
                  <a:cubicBezTo>
                    <a:pt x="174260" y="191444"/>
                    <a:pt x="249913" y="269684"/>
                    <a:pt x="319221" y="341877"/>
                  </a:cubicBezTo>
                  <a:cubicBezTo>
                    <a:pt x="409757" y="436171"/>
                    <a:pt x="496486" y="534170"/>
                    <a:pt x="590198" y="625047"/>
                  </a:cubicBezTo>
                  <a:cubicBezTo>
                    <a:pt x="672258" y="704629"/>
                    <a:pt x="766395" y="770962"/>
                    <a:pt x="845710" y="853574"/>
                  </a:cubicBezTo>
                  <a:cubicBezTo>
                    <a:pt x="891361" y="901125"/>
                    <a:pt x="922742" y="968587"/>
                    <a:pt x="965405" y="1013029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2" name="Google Shape;1492;p9"/>
            <p:cNvSpPr/>
            <p:nvPr/>
          </p:nvSpPr>
          <p:spPr>
            <a:xfrm>
              <a:off x="1066215" y="1866518"/>
              <a:ext cx="882149" cy="1241056"/>
            </a:xfrm>
            <a:custGeom>
              <a:avLst/>
              <a:gdLst/>
              <a:ahLst/>
              <a:cxnLst/>
              <a:rect l="l" t="t" r="r" b="b"/>
              <a:pathLst>
                <a:path w="882149" h="1241056" extrusionOk="0">
                  <a:moveTo>
                    <a:pt x="0" y="2239"/>
                  </a:moveTo>
                  <a:cubicBezTo>
                    <a:pt x="54431" y="-24976"/>
                    <a:pt x="256580" y="204024"/>
                    <a:pt x="285332" y="247149"/>
                  </a:cubicBezTo>
                  <a:cubicBezTo>
                    <a:pt x="498745" y="567275"/>
                    <a:pt x="604930" y="963837"/>
                    <a:pt x="882149" y="1241057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93" name="Google Shape;1493;p9"/>
          <p:cNvGrpSpPr/>
          <p:nvPr/>
        </p:nvGrpSpPr>
        <p:grpSpPr>
          <a:xfrm>
            <a:off x="10830074" y="3530267"/>
            <a:ext cx="1857010" cy="2678604"/>
            <a:chOff x="6449535" y="1607148"/>
            <a:chExt cx="1467064" cy="2116135"/>
          </a:xfrm>
        </p:grpSpPr>
        <p:sp>
          <p:nvSpPr>
            <p:cNvPr id="1494" name="Google Shape;1494;p9"/>
            <p:cNvSpPr/>
            <p:nvPr/>
          </p:nvSpPr>
          <p:spPr>
            <a:xfrm>
              <a:off x="6654726" y="1607148"/>
              <a:ext cx="491354" cy="679762"/>
            </a:xfrm>
            <a:custGeom>
              <a:avLst/>
              <a:gdLst/>
              <a:ahLst/>
              <a:cxnLst/>
              <a:rect l="l" t="t" r="r" b="b"/>
              <a:pathLst>
                <a:path w="491354" h="679762" extrusionOk="0">
                  <a:moveTo>
                    <a:pt x="19579" y="447509"/>
                  </a:moveTo>
                  <a:cubicBezTo>
                    <a:pt x="-24444" y="303781"/>
                    <a:pt x="10289" y="193018"/>
                    <a:pt x="78783" y="85631"/>
                  </a:cubicBezTo>
                  <a:cubicBezTo>
                    <a:pt x="102768" y="47978"/>
                    <a:pt x="164583" y="3122"/>
                    <a:pt x="215650" y="226"/>
                  </a:cubicBezTo>
                  <a:cubicBezTo>
                    <a:pt x="380571" y="-9113"/>
                    <a:pt x="526789" y="273274"/>
                    <a:pt x="483737" y="450418"/>
                  </a:cubicBezTo>
                  <a:cubicBezTo>
                    <a:pt x="461027" y="543832"/>
                    <a:pt x="377474" y="652409"/>
                    <a:pt x="277647" y="676437"/>
                  </a:cubicBezTo>
                  <a:cubicBezTo>
                    <a:pt x="177820" y="700465"/>
                    <a:pt x="63664" y="591238"/>
                    <a:pt x="19579" y="44750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5" name="Google Shape;1495;p9"/>
            <p:cNvSpPr/>
            <p:nvPr/>
          </p:nvSpPr>
          <p:spPr>
            <a:xfrm>
              <a:off x="7035794" y="1866410"/>
              <a:ext cx="507096" cy="633984"/>
            </a:xfrm>
            <a:custGeom>
              <a:avLst/>
              <a:gdLst/>
              <a:ahLst/>
              <a:cxnLst/>
              <a:rect l="l" t="t" r="r" b="b"/>
              <a:pathLst>
                <a:path w="507096" h="633984" extrusionOk="0">
                  <a:moveTo>
                    <a:pt x="107466" y="632957"/>
                  </a:moveTo>
                  <a:cubicBezTo>
                    <a:pt x="8489" y="623241"/>
                    <a:pt x="-100446" y="256129"/>
                    <a:pt x="172257" y="84541"/>
                  </a:cubicBezTo>
                  <a:cubicBezTo>
                    <a:pt x="285563" y="13260"/>
                    <a:pt x="509566" y="-140998"/>
                    <a:pt x="507076" y="305271"/>
                  </a:cubicBezTo>
                  <a:cubicBezTo>
                    <a:pt x="506591" y="392711"/>
                    <a:pt x="490439" y="483769"/>
                    <a:pt x="418969" y="539148"/>
                  </a:cubicBezTo>
                  <a:cubicBezTo>
                    <a:pt x="364502" y="581331"/>
                    <a:pt x="206503" y="642672"/>
                    <a:pt x="107466" y="63295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6" name="Google Shape;1496;p9"/>
            <p:cNvSpPr/>
            <p:nvPr/>
          </p:nvSpPr>
          <p:spPr>
            <a:xfrm>
              <a:off x="7370344" y="2352452"/>
              <a:ext cx="546255" cy="620325"/>
            </a:xfrm>
            <a:custGeom>
              <a:avLst/>
              <a:gdLst/>
              <a:ahLst/>
              <a:cxnLst/>
              <a:rect l="l" t="t" r="r" b="b"/>
              <a:pathLst>
                <a:path w="546255" h="620325" extrusionOk="0">
                  <a:moveTo>
                    <a:pt x="96321" y="604552"/>
                  </a:moveTo>
                  <a:cubicBezTo>
                    <a:pt x="-191562" y="364238"/>
                    <a:pt x="231427" y="-217817"/>
                    <a:pt x="507286" y="85628"/>
                  </a:cubicBezTo>
                  <a:cubicBezTo>
                    <a:pt x="608206" y="196640"/>
                    <a:pt x="492227" y="456232"/>
                    <a:pt x="395861" y="542925"/>
                  </a:cubicBezTo>
                  <a:cubicBezTo>
                    <a:pt x="319109" y="611966"/>
                    <a:pt x="139858" y="640906"/>
                    <a:pt x="96321" y="6045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7" name="Google Shape;1497;p9"/>
            <p:cNvSpPr/>
            <p:nvPr/>
          </p:nvSpPr>
          <p:spPr>
            <a:xfrm>
              <a:off x="6697051" y="2961165"/>
              <a:ext cx="645749" cy="520552"/>
            </a:xfrm>
            <a:custGeom>
              <a:avLst/>
              <a:gdLst/>
              <a:ahLst/>
              <a:cxnLst/>
              <a:rect l="l" t="t" r="r" b="b"/>
              <a:pathLst>
                <a:path w="645749" h="520552" extrusionOk="0">
                  <a:moveTo>
                    <a:pt x="630561" y="363017"/>
                  </a:moveTo>
                  <a:cubicBezTo>
                    <a:pt x="681750" y="261666"/>
                    <a:pt x="589391" y="156891"/>
                    <a:pt x="562005" y="131655"/>
                  </a:cubicBezTo>
                  <a:cubicBezTo>
                    <a:pt x="442748" y="21608"/>
                    <a:pt x="124626" y="-63997"/>
                    <a:pt x="36458" y="64083"/>
                  </a:cubicBezTo>
                  <a:cubicBezTo>
                    <a:pt x="-93791" y="253250"/>
                    <a:pt x="155837" y="426210"/>
                    <a:pt x="300355" y="495810"/>
                  </a:cubicBezTo>
                  <a:cubicBezTo>
                    <a:pt x="453678" y="569617"/>
                    <a:pt x="579372" y="464362"/>
                    <a:pt x="630561" y="3630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8" name="Google Shape;1498;p9"/>
            <p:cNvSpPr/>
            <p:nvPr/>
          </p:nvSpPr>
          <p:spPr>
            <a:xfrm>
              <a:off x="6449535" y="2310553"/>
              <a:ext cx="567892" cy="530399"/>
            </a:xfrm>
            <a:custGeom>
              <a:avLst/>
              <a:gdLst/>
              <a:ahLst/>
              <a:cxnLst/>
              <a:rect l="l" t="t" r="r" b="b"/>
              <a:pathLst>
                <a:path w="567892" h="530399" extrusionOk="0">
                  <a:moveTo>
                    <a:pt x="552364" y="458285"/>
                  </a:moveTo>
                  <a:cubicBezTo>
                    <a:pt x="582118" y="424882"/>
                    <a:pt x="578657" y="204425"/>
                    <a:pt x="455513" y="102825"/>
                  </a:cubicBezTo>
                  <a:cubicBezTo>
                    <a:pt x="309538" y="-17604"/>
                    <a:pt x="90453" y="-38335"/>
                    <a:pt x="28638" y="73163"/>
                  </a:cubicBezTo>
                  <a:cubicBezTo>
                    <a:pt x="-66573" y="244745"/>
                    <a:pt x="94582" y="444495"/>
                    <a:pt x="234364" y="502843"/>
                  </a:cubicBezTo>
                  <a:cubicBezTo>
                    <a:pt x="356476" y="553813"/>
                    <a:pt x="487332" y="531279"/>
                    <a:pt x="552364" y="4582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9" name="Google Shape;1499;p9"/>
            <p:cNvSpPr/>
            <p:nvPr/>
          </p:nvSpPr>
          <p:spPr>
            <a:xfrm>
              <a:off x="6844692" y="1656268"/>
              <a:ext cx="979989" cy="2067015"/>
            </a:xfrm>
            <a:custGeom>
              <a:avLst/>
              <a:gdLst/>
              <a:ahLst/>
              <a:cxnLst/>
              <a:rect l="l" t="t" r="r" b="b"/>
              <a:pathLst>
                <a:path w="979989" h="2067015" extrusionOk="0">
                  <a:moveTo>
                    <a:pt x="979989" y="2067015"/>
                  </a:moveTo>
                  <a:cubicBezTo>
                    <a:pt x="979989" y="2067015"/>
                    <a:pt x="819866" y="1899271"/>
                    <a:pt x="800009" y="1878899"/>
                  </a:cubicBezTo>
                  <a:cubicBezTo>
                    <a:pt x="703522" y="1779953"/>
                    <a:pt x="631264" y="1655825"/>
                    <a:pt x="565745" y="1534952"/>
                  </a:cubicBezTo>
                  <a:cubicBezTo>
                    <a:pt x="322675" y="1086357"/>
                    <a:pt x="-88777" y="543163"/>
                    <a:pt x="17062" y="0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0" name="Google Shape;1500;p9"/>
            <p:cNvSpPr/>
            <p:nvPr/>
          </p:nvSpPr>
          <p:spPr>
            <a:xfrm>
              <a:off x="7115753" y="1928344"/>
              <a:ext cx="286425" cy="748366"/>
            </a:xfrm>
            <a:custGeom>
              <a:avLst/>
              <a:gdLst/>
              <a:ahLst/>
              <a:cxnLst/>
              <a:rect l="l" t="t" r="r" b="b"/>
              <a:pathLst>
                <a:path w="286425" h="748366" extrusionOk="0">
                  <a:moveTo>
                    <a:pt x="0" y="748367"/>
                  </a:moveTo>
                  <a:cubicBezTo>
                    <a:pt x="0" y="748367"/>
                    <a:pt x="3340" y="668858"/>
                    <a:pt x="8137" y="644903"/>
                  </a:cubicBezTo>
                  <a:cubicBezTo>
                    <a:pt x="19856" y="586385"/>
                    <a:pt x="31697" y="526604"/>
                    <a:pt x="45602" y="470965"/>
                  </a:cubicBezTo>
                  <a:cubicBezTo>
                    <a:pt x="90658" y="290815"/>
                    <a:pt x="242888" y="174357"/>
                    <a:pt x="286425" y="0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1" name="Google Shape;1501;p9"/>
            <p:cNvSpPr/>
            <p:nvPr/>
          </p:nvSpPr>
          <p:spPr>
            <a:xfrm>
              <a:off x="7433632" y="2565213"/>
              <a:ext cx="220116" cy="668371"/>
            </a:xfrm>
            <a:custGeom>
              <a:avLst/>
              <a:gdLst/>
              <a:ahLst/>
              <a:cxnLst/>
              <a:rect l="l" t="t" r="r" b="b"/>
              <a:pathLst>
                <a:path w="220116" h="668371" extrusionOk="0">
                  <a:moveTo>
                    <a:pt x="0" y="668372"/>
                  </a:moveTo>
                  <a:cubicBezTo>
                    <a:pt x="0" y="668372"/>
                    <a:pt x="8198" y="513288"/>
                    <a:pt x="11355" y="484348"/>
                  </a:cubicBezTo>
                  <a:cubicBezTo>
                    <a:pt x="30058" y="316446"/>
                    <a:pt x="98309" y="121820"/>
                    <a:pt x="220117" y="0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2" name="Google Shape;1502;p9"/>
            <p:cNvSpPr/>
            <p:nvPr/>
          </p:nvSpPr>
          <p:spPr>
            <a:xfrm>
              <a:off x="6639390" y="2414429"/>
              <a:ext cx="591855" cy="465232"/>
            </a:xfrm>
            <a:custGeom>
              <a:avLst/>
              <a:gdLst/>
              <a:ahLst/>
              <a:cxnLst/>
              <a:rect l="l" t="t" r="r" b="b"/>
              <a:pathLst>
                <a:path w="591855" h="465232" extrusionOk="0">
                  <a:moveTo>
                    <a:pt x="0" y="0"/>
                  </a:moveTo>
                  <a:cubicBezTo>
                    <a:pt x="0" y="0"/>
                    <a:pt x="126848" y="153572"/>
                    <a:pt x="170992" y="191037"/>
                  </a:cubicBezTo>
                  <a:cubicBezTo>
                    <a:pt x="243919" y="253010"/>
                    <a:pt x="310289" y="329762"/>
                    <a:pt x="396757" y="374211"/>
                  </a:cubicBezTo>
                  <a:cubicBezTo>
                    <a:pt x="466344" y="410018"/>
                    <a:pt x="526215" y="422230"/>
                    <a:pt x="591856" y="465233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3" name="Google Shape;1503;p9"/>
            <p:cNvSpPr/>
            <p:nvPr/>
          </p:nvSpPr>
          <p:spPr>
            <a:xfrm>
              <a:off x="6749965" y="3068913"/>
              <a:ext cx="758537" cy="290997"/>
            </a:xfrm>
            <a:custGeom>
              <a:avLst/>
              <a:gdLst/>
              <a:ahLst/>
              <a:cxnLst/>
              <a:rect l="l" t="t" r="r" b="b"/>
              <a:pathLst>
                <a:path w="758537" h="290997" extrusionOk="0">
                  <a:moveTo>
                    <a:pt x="758538" y="290997"/>
                  </a:moveTo>
                  <a:cubicBezTo>
                    <a:pt x="758538" y="290997"/>
                    <a:pt x="698605" y="271330"/>
                    <a:pt x="684700" y="268409"/>
                  </a:cubicBezTo>
                  <a:cubicBezTo>
                    <a:pt x="601511" y="250945"/>
                    <a:pt x="511339" y="268221"/>
                    <a:pt x="429061" y="246500"/>
                  </a:cubicBezTo>
                  <a:cubicBezTo>
                    <a:pt x="332695" y="221064"/>
                    <a:pt x="282539" y="125494"/>
                    <a:pt x="201476" y="78950"/>
                  </a:cubicBezTo>
                  <a:cubicBezTo>
                    <a:pt x="136928" y="41923"/>
                    <a:pt x="65701" y="30756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04" name="Google Shape;1504;p9"/>
          <p:cNvGrpSpPr/>
          <p:nvPr/>
        </p:nvGrpSpPr>
        <p:grpSpPr>
          <a:xfrm rot="10149855">
            <a:off x="-906248" y="2870717"/>
            <a:ext cx="2656024" cy="2450069"/>
            <a:chOff x="203524" y="1797547"/>
            <a:chExt cx="2655943" cy="2449995"/>
          </a:xfrm>
        </p:grpSpPr>
        <p:sp>
          <p:nvSpPr>
            <p:cNvPr id="1505" name="Google Shape;1505;p9"/>
            <p:cNvSpPr/>
            <p:nvPr/>
          </p:nvSpPr>
          <p:spPr>
            <a:xfrm>
              <a:off x="673029" y="2944610"/>
              <a:ext cx="467820" cy="206391"/>
            </a:xfrm>
            <a:custGeom>
              <a:avLst/>
              <a:gdLst/>
              <a:ahLst/>
              <a:cxnLst/>
              <a:rect l="l" t="t" r="r" b="b"/>
              <a:pathLst>
                <a:path w="298450" h="131669" extrusionOk="0">
                  <a:moveTo>
                    <a:pt x="0" y="131669"/>
                  </a:moveTo>
                  <a:cubicBezTo>
                    <a:pt x="92240" y="86006"/>
                    <a:pt x="222184" y="75660"/>
                    <a:pt x="298450" y="0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6" name="Google Shape;1506;p9"/>
            <p:cNvSpPr/>
            <p:nvPr/>
          </p:nvSpPr>
          <p:spPr>
            <a:xfrm>
              <a:off x="1264848" y="3183614"/>
              <a:ext cx="52206" cy="126877"/>
            </a:xfrm>
            <a:custGeom>
              <a:avLst/>
              <a:gdLst/>
              <a:ahLst/>
              <a:cxnLst/>
              <a:rect l="l" t="t" r="r" b="b"/>
              <a:pathLst>
                <a:path w="33305" h="80942" extrusionOk="0">
                  <a:moveTo>
                    <a:pt x="0" y="0"/>
                  </a:moveTo>
                  <a:cubicBezTo>
                    <a:pt x="5841" y="27975"/>
                    <a:pt x="27349" y="52427"/>
                    <a:pt x="33306" y="80942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07" name="Google Shape;1507;p9"/>
            <p:cNvGrpSpPr/>
            <p:nvPr/>
          </p:nvGrpSpPr>
          <p:grpSpPr>
            <a:xfrm>
              <a:off x="203524" y="1797547"/>
              <a:ext cx="2655943" cy="2449995"/>
              <a:chOff x="129271" y="1149701"/>
              <a:chExt cx="1694814" cy="1563394"/>
            </a:xfrm>
          </p:grpSpPr>
          <p:sp>
            <p:nvSpPr>
              <p:cNvPr id="1508" name="Google Shape;1508;p9"/>
              <p:cNvSpPr/>
              <p:nvPr/>
            </p:nvSpPr>
            <p:spPr>
              <a:xfrm>
                <a:off x="404670" y="1149701"/>
                <a:ext cx="1419415" cy="1109145"/>
              </a:xfrm>
              <a:custGeom>
                <a:avLst/>
                <a:gdLst/>
                <a:ahLst/>
                <a:cxnLst/>
                <a:rect l="l" t="t" r="r" b="b"/>
                <a:pathLst>
                  <a:path w="1419415" h="1109145" extrusionOk="0">
                    <a:moveTo>
                      <a:pt x="1419415" y="0"/>
                    </a:moveTo>
                    <a:cubicBezTo>
                      <a:pt x="1230546" y="62956"/>
                      <a:pt x="1063008" y="194170"/>
                      <a:pt x="899891" y="302917"/>
                    </a:cubicBezTo>
                    <a:cubicBezTo>
                      <a:pt x="562800" y="527643"/>
                      <a:pt x="217043" y="762673"/>
                      <a:pt x="0" y="1109146"/>
                    </a:cubicBezTo>
                  </a:path>
                </a:pathLst>
              </a:custGeom>
              <a:noFill/>
              <a:ln w="19050" cap="rnd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9" name="Google Shape;1509;p9"/>
              <p:cNvSpPr/>
              <p:nvPr/>
            </p:nvSpPr>
            <p:spPr>
              <a:xfrm>
                <a:off x="1347459" y="1197089"/>
                <a:ext cx="376780" cy="756436"/>
              </a:xfrm>
              <a:custGeom>
                <a:avLst/>
                <a:gdLst/>
                <a:ahLst/>
                <a:cxnLst/>
                <a:rect l="l" t="t" r="r" b="b"/>
                <a:pathLst>
                  <a:path w="376780" h="756436" extrusionOk="0">
                    <a:moveTo>
                      <a:pt x="7871" y="756437"/>
                    </a:moveTo>
                    <a:cubicBezTo>
                      <a:pt x="-17067" y="706560"/>
                      <a:pt x="24114" y="596702"/>
                      <a:pt x="36641" y="546600"/>
                    </a:cubicBezTo>
                    <a:cubicBezTo>
                      <a:pt x="79177" y="376457"/>
                      <a:pt x="184608" y="217718"/>
                      <a:pt x="297247" y="86304"/>
                    </a:cubicBezTo>
                    <a:cubicBezTo>
                      <a:pt x="319332" y="60534"/>
                      <a:pt x="345891" y="15448"/>
                      <a:pt x="376781" y="0"/>
                    </a:cubicBezTo>
                  </a:path>
                </a:pathLst>
              </a:custGeom>
              <a:noFill/>
              <a:ln w="19050" cap="rnd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0" name="Google Shape;1510;p9"/>
              <p:cNvSpPr/>
              <p:nvPr/>
            </p:nvSpPr>
            <p:spPr>
              <a:xfrm>
                <a:off x="1148876" y="1679378"/>
                <a:ext cx="252141" cy="155690"/>
              </a:xfrm>
              <a:custGeom>
                <a:avLst/>
                <a:gdLst/>
                <a:ahLst/>
                <a:cxnLst/>
                <a:rect l="l" t="t" r="r" b="b"/>
                <a:pathLst>
                  <a:path w="252141" h="155690" extrusionOk="0">
                    <a:moveTo>
                      <a:pt x="0" y="155691"/>
                    </a:moveTo>
                    <a:cubicBezTo>
                      <a:pt x="23675" y="146218"/>
                      <a:pt x="242292" y="19704"/>
                      <a:pt x="252142" y="0"/>
                    </a:cubicBezTo>
                  </a:path>
                </a:pathLst>
              </a:custGeom>
              <a:noFill/>
              <a:ln w="19050" cap="rnd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1" name="Google Shape;1511;p9"/>
              <p:cNvSpPr/>
              <p:nvPr/>
            </p:nvSpPr>
            <p:spPr>
              <a:xfrm>
                <a:off x="1094724" y="1545693"/>
                <a:ext cx="77839" cy="267376"/>
              </a:xfrm>
              <a:custGeom>
                <a:avLst/>
                <a:gdLst/>
                <a:ahLst/>
                <a:cxnLst/>
                <a:rect l="l" t="t" r="r" b="b"/>
                <a:pathLst>
                  <a:path w="77839" h="267376" extrusionOk="0">
                    <a:moveTo>
                      <a:pt x="77839" y="0"/>
                    </a:moveTo>
                    <a:cubicBezTo>
                      <a:pt x="42894" y="87373"/>
                      <a:pt x="0" y="171388"/>
                      <a:pt x="0" y="267377"/>
                    </a:cubicBezTo>
                  </a:path>
                </a:pathLst>
              </a:custGeom>
              <a:noFill/>
              <a:ln w="19050" cap="rnd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2" name="Google Shape;1512;p9"/>
              <p:cNvSpPr/>
              <p:nvPr/>
            </p:nvSpPr>
            <p:spPr>
              <a:xfrm>
                <a:off x="583471" y="1611370"/>
                <a:ext cx="416891" cy="50781"/>
              </a:xfrm>
              <a:custGeom>
                <a:avLst/>
                <a:gdLst/>
                <a:ahLst/>
                <a:cxnLst/>
                <a:rect l="l" t="t" r="r" b="b"/>
                <a:pathLst>
                  <a:path w="416891" h="50781" extrusionOk="0">
                    <a:moveTo>
                      <a:pt x="416891" y="50782"/>
                    </a:moveTo>
                    <a:cubicBezTo>
                      <a:pt x="416916" y="44096"/>
                      <a:pt x="295527" y="43210"/>
                      <a:pt x="279241" y="40568"/>
                    </a:cubicBezTo>
                    <a:cubicBezTo>
                      <a:pt x="192615" y="26536"/>
                      <a:pt x="86297" y="346"/>
                      <a:pt x="0" y="0"/>
                    </a:cubicBezTo>
                  </a:path>
                </a:pathLst>
              </a:custGeom>
              <a:noFill/>
              <a:ln w="19050" cap="rnd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3" name="Google Shape;1513;p9"/>
              <p:cNvSpPr/>
              <p:nvPr/>
            </p:nvSpPr>
            <p:spPr>
              <a:xfrm>
                <a:off x="736762" y="1790912"/>
                <a:ext cx="105024" cy="367166"/>
              </a:xfrm>
              <a:custGeom>
                <a:avLst/>
                <a:gdLst/>
                <a:ahLst/>
                <a:cxnLst/>
                <a:rect l="l" t="t" r="r" b="b"/>
                <a:pathLst>
                  <a:path w="105024" h="367166" extrusionOk="0">
                    <a:moveTo>
                      <a:pt x="105025" y="0"/>
                    </a:moveTo>
                    <a:cubicBezTo>
                      <a:pt x="71840" y="125913"/>
                      <a:pt x="94635" y="259568"/>
                      <a:pt x="0" y="367167"/>
                    </a:cubicBezTo>
                  </a:path>
                </a:pathLst>
              </a:custGeom>
              <a:noFill/>
              <a:ln w="19050" cap="rnd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4" name="Google Shape;1514;p9"/>
              <p:cNvSpPr/>
              <p:nvPr/>
            </p:nvSpPr>
            <p:spPr>
              <a:xfrm>
                <a:off x="313974" y="2262594"/>
                <a:ext cx="85707" cy="38953"/>
              </a:xfrm>
              <a:custGeom>
                <a:avLst/>
                <a:gdLst/>
                <a:ahLst/>
                <a:cxnLst/>
                <a:rect l="l" t="t" r="r" b="b"/>
                <a:pathLst>
                  <a:path w="85707" h="38953" extrusionOk="0">
                    <a:moveTo>
                      <a:pt x="85707" y="0"/>
                    </a:moveTo>
                    <a:cubicBezTo>
                      <a:pt x="58843" y="1597"/>
                      <a:pt x="29978" y="37174"/>
                      <a:pt x="0" y="38953"/>
                    </a:cubicBezTo>
                  </a:path>
                </a:pathLst>
              </a:custGeom>
              <a:noFill/>
              <a:ln w="19050" cap="rnd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5" name="Google Shape;1515;p9"/>
              <p:cNvSpPr/>
              <p:nvPr/>
            </p:nvSpPr>
            <p:spPr>
              <a:xfrm>
                <a:off x="403963" y="2264300"/>
                <a:ext cx="12021" cy="88471"/>
              </a:xfrm>
              <a:custGeom>
                <a:avLst/>
                <a:gdLst/>
                <a:ahLst/>
                <a:cxnLst/>
                <a:rect l="l" t="t" r="r" b="b"/>
                <a:pathLst>
                  <a:path w="12021" h="88471" extrusionOk="0">
                    <a:moveTo>
                      <a:pt x="2071" y="0"/>
                    </a:moveTo>
                    <a:cubicBezTo>
                      <a:pt x="-4713" y="25260"/>
                      <a:pt x="6910" y="63424"/>
                      <a:pt x="12021" y="88472"/>
                    </a:cubicBezTo>
                  </a:path>
                </a:pathLst>
              </a:custGeom>
              <a:noFill/>
              <a:ln w="19050" cap="rnd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516" name="Google Shape;1516;p9"/>
              <p:cNvGrpSpPr/>
              <p:nvPr/>
            </p:nvGrpSpPr>
            <p:grpSpPr>
              <a:xfrm>
                <a:off x="279674" y="2510816"/>
                <a:ext cx="202699" cy="202279"/>
                <a:chOff x="279674" y="2510816"/>
                <a:chExt cx="202699" cy="202279"/>
              </a:xfrm>
            </p:grpSpPr>
            <p:sp>
              <p:nvSpPr>
                <p:cNvPr id="1517" name="Google Shape;1517;p9"/>
                <p:cNvSpPr/>
                <p:nvPr/>
              </p:nvSpPr>
              <p:spPr>
                <a:xfrm>
                  <a:off x="279674" y="2510816"/>
                  <a:ext cx="202699" cy="202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99" h="202279" extrusionOk="0">
                      <a:moveTo>
                        <a:pt x="118512" y="30934"/>
                      </a:moveTo>
                      <a:cubicBezTo>
                        <a:pt x="118512" y="30934"/>
                        <a:pt x="156575" y="5971"/>
                        <a:pt x="181054" y="30533"/>
                      </a:cubicBezTo>
                      <a:cubicBezTo>
                        <a:pt x="211320" y="60894"/>
                        <a:pt x="180565" y="90575"/>
                        <a:pt x="180565" y="90575"/>
                      </a:cubicBezTo>
                      <a:cubicBezTo>
                        <a:pt x="180565" y="90575"/>
                        <a:pt x="216153" y="111154"/>
                        <a:pt x="197077" y="151327"/>
                      </a:cubicBezTo>
                      <a:cubicBezTo>
                        <a:pt x="180690" y="185842"/>
                        <a:pt x="131404" y="160326"/>
                        <a:pt x="131404" y="160326"/>
                      </a:cubicBezTo>
                      <a:cubicBezTo>
                        <a:pt x="131404" y="160326"/>
                        <a:pt x="131305" y="207307"/>
                        <a:pt x="90663" y="201836"/>
                      </a:cubicBezTo>
                      <a:cubicBezTo>
                        <a:pt x="37764" y="194719"/>
                        <a:pt x="59356" y="143433"/>
                        <a:pt x="59356" y="143433"/>
                      </a:cubicBezTo>
                      <a:cubicBezTo>
                        <a:pt x="59356" y="143433"/>
                        <a:pt x="-9549" y="142595"/>
                        <a:pt x="1123" y="91188"/>
                      </a:cubicBezTo>
                      <a:cubicBezTo>
                        <a:pt x="7921" y="58447"/>
                        <a:pt x="49035" y="60220"/>
                        <a:pt x="49035" y="60220"/>
                      </a:cubicBezTo>
                      <a:cubicBezTo>
                        <a:pt x="49035" y="60220"/>
                        <a:pt x="27294" y="17764"/>
                        <a:pt x="65387" y="3324"/>
                      </a:cubicBezTo>
                      <a:cubicBezTo>
                        <a:pt x="105971" y="-12057"/>
                        <a:pt x="118512" y="30934"/>
                        <a:pt x="118512" y="3093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18" name="Google Shape;1518;p9"/>
                <p:cNvSpPr/>
                <p:nvPr/>
              </p:nvSpPr>
              <p:spPr>
                <a:xfrm>
                  <a:off x="350071" y="2577066"/>
                  <a:ext cx="73106" cy="69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06" h="69781" extrusionOk="0">
                      <a:moveTo>
                        <a:pt x="0" y="34891"/>
                      </a:moveTo>
                      <a:cubicBezTo>
                        <a:pt x="0" y="15618"/>
                        <a:pt x="16366" y="0"/>
                        <a:pt x="36553" y="0"/>
                      </a:cubicBezTo>
                      <a:cubicBezTo>
                        <a:pt x="56742" y="0"/>
                        <a:pt x="73107" y="15618"/>
                        <a:pt x="73107" y="34891"/>
                      </a:cubicBezTo>
                      <a:cubicBezTo>
                        <a:pt x="73107" y="54158"/>
                        <a:pt x="56742" y="69782"/>
                        <a:pt x="36553" y="69782"/>
                      </a:cubicBezTo>
                      <a:cubicBezTo>
                        <a:pt x="16366" y="69782"/>
                        <a:pt x="0" y="54158"/>
                        <a:pt x="0" y="3489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19" name="Google Shape;1519;p9"/>
              <p:cNvGrpSpPr/>
              <p:nvPr/>
            </p:nvGrpSpPr>
            <p:grpSpPr>
              <a:xfrm>
                <a:off x="302613" y="1912214"/>
                <a:ext cx="202699" cy="202278"/>
                <a:chOff x="302613" y="1912214"/>
                <a:chExt cx="202699" cy="202278"/>
              </a:xfrm>
            </p:grpSpPr>
            <p:sp>
              <p:nvSpPr>
                <p:cNvPr id="1520" name="Google Shape;1520;p9"/>
                <p:cNvSpPr/>
                <p:nvPr/>
              </p:nvSpPr>
              <p:spPr>
                <a:xfrm>
                  <a:off x="302613" y="1912214"/>
                  <a:ext cx="202699" cy="2022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99" h="202278" extrusionOk="0">
                      <a:moveTo>
                        <a:pt x="118512" y="30934"/>
                      </a:moveTo>
                      <a:cubicBezTo>
                        <a:pt x="118512" y="30934"/>
                        <a:pt x="156575" y="5971"/>
                        <a:pt x="181054" y="30533"/>
                      </a:cubicBezTo>
                      <a:cubicBezTo>
                        <a:pt x="211320" y="60894"/>
                        <a:pt x="180565" y="90575"/>
                        <a:pt x="180565" y="90575"/>
                      </a:cubicBezTo>
                      <a:cubicBezTo>
                        <a:pt x="180565" y="90575"/>
                        <a:pt x="216153" y="111154"/>
                        <a:pt x="197077" y="151327"/>
                      </a:cubicBezTo>
                      <a:cubicBezTo>
                        <a:pt x="180690" y="185842"/>
                        <a:pt x="131404" y="160326"/>
                        <a:pt x="131404" y="160326"/>
                      </a:cubicBezTo>
                      <a:cubicBezTo>
                        <a:pt x="131404" y="160326"/>
                        <a:pt x="131305" y="207301"/>
                        <a:pt x="90663" y="201836"/>
                      </a:cubicBezTo>
                      <a:cubicBezTo>
                        <a:pt x="37764" y="194719"/>
                        <a:pt x="59356" y="143433"/>
                        <a:pt x="59356" y="143433"/>
                      </a:cubicBezTo>
                      <a:cubicBezTo>
                        <a:pt x="59356" y="143433"/>
                        <a:pt x="-9549" y="142595"/>
                        <a:pt x="1123" y="91188"/>
                      </a:cubicBezTo>
                      <a:cubicBezTo>
                        <a:pt x="7921" y="58441"/>
                        <a:pt x="49035" y="60220"/>
                        <a:pt x="49035" y="60220"/>
                      </a:cubicBezTo>
                      <a:cubicBezTo>
                        <a:pt x="49035" y="60220"/>
                        <a:pt x="27293" y="17763"/>
                        <a:pt x="65387" y="3324"/>
                      </a:cubicBezTo>
                      <a:cubicBezTo>
                        <a:pt x="105971" y="-12057"/>
                        <a:pt x="118512" y="30934"/>
                        <a:pt x="118512" y="3093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21" name="Google Shape;1521;p9"/>
                <p:cNvSpPr/>
                <p:nvPr/>
              </p:nvSpPr>
              <p:spPr>
                <a:xfrm>
                  <a:off x="373010" y="1978464"/>
                  <a:ext cx="73106" cy="69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06" h="69781" extrusionOk="0">
                      <a:moveTo>
                        <a:pt x="0" y="34891"/>
                      </a:moveTo>
                      <a:cubicBezTo>
                        <a:pt x="0" y="15618"/>
                        <a:pt x="16366" y="0"/>
                        <a:pt x="36553" y="0"/>
                      </a:cubicBezTo>
                      <a:cubicBezTo>
                        <a:pt x="56741" y="0"/>
                        <a:pt x="73107" y="15618"/>
                        <a:pt x="73107" y="34891"/>
                      </a:cubicBezTo>
                      <a:cubicBezTo>
                        <a:pt x="73107" y="54158"/>
                        <a:pt x="56741" y="69782"/>
                        <a:pt x="36553" y="69782"/>
                      </a:cubicBezTo>
                      <a:cubicBezTo>
                        <a:pt x="16366" y="69782"/>
                        <a:pt x="0" y="54158"/>
                        <a:pt x="0" y="3489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22" name="Google Shape;1522;p9"/>
              <p:cNvGrpSpPr/>
              <p:nvPr/>
            </p:nvGrpSpPr>
            <p:grpSpPr>
              <a:xfrm>
                <a:off x="476752" y="1506009"/>
                <a:ext cx="202698" cy="202278"/>
                <a:chOff x="476752" y="1506009"/>
                <a:chExt cx="202698" cy="202278"/>
              </a:xfrm>
            </p:grpSpPr>
            <p:sp>
              <p:nvSpPr>
                <p:cNvPr id="1523" name="Google Shape;1523;p9"/>
                <p:cNvSpPr/>
                <p:nvPr/>
              </p:nvSpPr>
              <p:spPr>
                <a:xfrm>
                  <a:off x="476752" y="1506009"/>
                  <a:ext cx="202698" cy="2022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98" h="202278" extrusionOk="0">
                      <a:moveTo>
                        <a:pt x="118512" y="30934"/>
                      </a:moveTo>
                      <a:cubicBezTo>
                        <a:pt x="118512" y="30934"/>
                        <a:pt x="156576" y="5977"/>
                        <a:pt x="181053" y="30533"/>
                      </a:cubicBezTo>
                      <a:cubicBezTo>
                        <a:pt x="211317" y="60900"/>
                        <a:pt x="180562" y="90581"/>
                        <a:pt x="180562" y="90581"/>
                      </a:cubicBezTo>
                      <a:cubicBezTo>
                        <a:pt x="180562" y="90581"/>
                        <a:pt x="216151" y="111160"/>
                        <a:pt x="197078" y="151333"/>
                      </a:cubicBezTo>
                      <a:cubicBezTo>
                        <a:pt x="180689" y="185841"/>
                        <a:pt x="131401" y="160332"/>
                        <a:pt x="131401" y="160332"/>
                      </a:cubicBezTo>
                      <a:cubicBezTo>
                        <a:pt x="131401" y="160332"/>
                        <a:pt x="131304" y="207307"/>
                        <a:pt x="90663" y="201836"/>
                      </a:cubicBezTo>
                      <a:cubicBezTo>
                        <a:pt x="37764" y="194719"/>
                        <a:pt x="59355" y="143440"/>
                        <a:pt x="59355" y="143440"/>
                      </a:cubicBezTo>
                      <a:cubicBezTo>
                        <a:pt x="59355" y="143440"/>
                        <a:pt x="-9549" y="142602"/>
                        <a:pt x="1123" y="91194"/>
                      </a:cubicBezTo>
                      <a:cubicBezTo>
                        <a:pt x="7920" y="58447"/>
                        <a:pt x="49034" y="60226"/>
                        <a:pt x="49034" y="60226"/>
                      </a:cubicBezTo>
                      <a:cubicBezTo>
                        <a:pt x="49034" y="60226"/>
                        <a:pt x="27293" y="17763"/>
                        <a:pt x="65387" y="3324"/>
                      </a:cubicBezTo>
                      <a:cubicBezTo>
                        <a:pt x="105971" y="-12057"/>
                        <a:pt x="118512" y="30934"/>
                        <a:pt x="118512" y="3093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24" name="Google Shape;1524;p9"/>
                <p:cNvSpPr/>
                <p:nvPr/>
              </p:nvSpPr>
              <p:spPr>
                <a:xfrm>
                  <a:off x="547149" y="1572259"/>
                  <a:ext cx="73106" cy="69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06" h="69781" extrusionOk="0">
                      <a:moveTo>
                        <a:pt x="0" y="34891"/>
                      </a:moveTo>
                      <a:cubicBezTo>
                        <a:pt x="0" y="15624"/>
                        <a:pt x="16366" y="0"/>
                        <a:pt x="36553" y="0"/>
                      </a:cubicBezTo>
                      <a:cubicBezTo>
                        <a:pt x="56742" y="0"/>
                        <a:pt x="73106" y="15624"/>
                        <a:pt x="73106" y="34891"/>
                      </a:cubicBezTo>
                      <a:cubicBezTo>
                        <a:pt x="73106" y="54164"/>
                        <a:pt x="56742" y="69782"/>
                        <a:pt x="36553" y="69782"/>
                      </a:cubicBezTo>
                      <a:cubicBezTo>
                        <a:pt x="16366" y="69782"/>
                        <a:pt x="0" y="54164"/>
                        <a:pt x="0" y="3489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25" name="Google Shape;1525;p9"/>
              <p:cNvGrpSpPr/>
              <p:nvPr/>
            </p:nvGrpSpPr>
            <p:grpSpPr>
              <a:xfrm>
                <a:off x="586578" y="2074669"/>
                <a:ext cx="202699" cy="202279"/>
                <a:chOff x="586578" y="2074669"/>
                <a:chExt cx="202699" cy="202279"/>
              </a:xfrm>
            </p:grpSpPr>
            <p:sp>
              <p:nvSpPr>
                <p:cNvPr id="1526" name="Google Shape;1526;p9"/>
                <p:cNvSpPr/>
                <p:nvPr/>
              </p:nvSpPr>
              <p:spPr>
                <a:xfrm>
                  <a:off x="586578" y="2074669"/>
                  <a:ext cx="202699" cy="202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99" h="202279" extrusionOk="0">
                      <a:moveTo>
                        <a:pt x="118512" y="30934"/>
                      </a:moveTo>
                      <a:cubicBezTo>
                        <a:pt x="118512" y="30934"/>
                        <a:pt x="156572" y="5977"/>
                        <a:pt x="181055" y="30533"/>
                      </a:cubicBezTo>
                      <a:cubicBezTo>
                        <a:pt x="211319" y="60894"/>
                        <a:pt x="180563" y="90581"/>
                        <a:pt x="180563" y="90581"/>
                      </a:cubicBezTo>
                      <a:cubicBezTo>
                        <a:pt x="180563" y="90581"/>
                        <a:pt x="216152" y="111160"/>
                        <a:pt x="197080" y="151333"/>
                      </a:cubicBezTo>
                      <a:cubicBezTo>
                        <a:pt x="180691" y="185842"/>
                        <a:pt x="131403" y="160332"/>
                        <a:pt x="131403" y="160332"/>
                      </a:cubicBezTo>
                      <a:cubicBezTo>
                        <a:pt x="131403" y="160332"/>
                        <a:pt x="131306" y="207307"/>
                        <a:pt x="90665" y="201836"/>
                      </a:cubicBezTo>
                      <a:cubicBezTo>
                        <a:pt x="37764" y="194719"/>
                        <a:pt x="59356" y="143440"/>
                        <a:pt x="59356" y="143440"/>
                      </a:cubicBezTo>
                      <a:cubicBezTo>
                        <a:pt x="59356" y="143440"/>
                        <a:pt x="-9549" y="142602"/>
                        <a:pt x="1123" y="91188"/>
                      </a:cubicBezTo>
                      <a:cubicBezTo>
                        <a:pt x="7920" y="58447"/>
                        <a:pt x="49034" y="60226"/>
                        <a:pt x="49034" y="60226"/>
                      </a:cubicBezTo>
                      <a:cubicBezTo>
                        <a:pt x="49034" y="60226"/>
                        <a:pt x="27295" y="17763"/>
                        <a:pt x="65386" y="3324"/>
                      </a:cubicBezTo>
                      <a:cubicBezTo>
                        <a:pt x="105973" y="-12057"/>
                        <a:pt x="118512" y="30934"/>
                        <a:pt x="118512" y="3093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27" name="Google Shape;1527;p9"/>
                <p:cNvSpPr/>
                <p:nvPr/>
              </p:nvSpPr>
              <p:spPr>
                <a:xfrm>
                  <a:off x="656974" y="2140919"/>
                  <a:ext cx="73109" cy="69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09" h="69781" extrusionOk="0">
                      <a:moveTo>
                        <a:pt x="0" y="34891"/>
                      </a:moveTo>
                      <a:cubicBezTo>
                        <a:pt x="0" y="15624"/>
                        <a:pt x="16365" y="0"/>
                        <a:pt x="36555" y="0"/>
                      </a:cubicBezTo>
                      <a:cubicBezTo>
                        <a:pt x="56745" y="0"/>
                        <a:pt x="73109" y="15624"/>
                        <a:pt x="73109" y="34891"/>
                      </a:cubicBezTo>
                      <a:cubicBezTo>
                        <a:pt x="73109" y="54158"/>
                        <a:pt x="56745" y="69782"/>
                        <a:pt x="36555" y="69782"/>
                      </a:cubicBezTo>
                      <a:cubicBezTo>
                        <a:pt x="16365" y="69782"/>
                        <a:pt x="0" y="54158"/>
                        <a:pt x="0" y="3489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28" name="Google Shape;1528;p9"/>
              <p:cNvGrpSpPr/>
              <p:nvPr/>
            </p:nvGrpSpPr>
            <p:grpSpPr>
              <a:xfrm>
                <a:off x="795668" y="2062021"/>
                <a:ext cx="202696" cy="202279"/>
                <a:chOff x="795668" y="2062021"/>
                <a:chExt cx="202696" cy="202279"/>
              </a:xfrm>
            </p:grpSpPr>
            <p:sp>
              <p:nvSpPr>
                <p:cNvPr id="1529" name="Google Shape;1529;p9"/>
                <p:cNvSpPr/>
                <p:nvPr/>
              </p:nvSpPr>
              <p:spPr>
                <a:xfrm>
                  <a:off x="795668" y="2062021"/>
                  <a:ext cx="202696" cy="202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96" h="202279" extrusionOk="0">
                      <a:moveTo>
                        <a:pt x="118511" y="30934"/>
                      </a:moveTo>
                      <a:cubicBezTo>
                        <a:pt x="118511" y="30934"/>
                        <a:pt x="156572" y="5971"/>
                        <a:pt x="181049" y="30533"/>
                      </a:cubicBezTo>
                      <a:cubicBezTo>
                        <a:pt x="211318" y="60894"/>
                        <a:pt x="180563" y="90575"/>
                        <a:pt x="180563" y="90575"/>
                      </a:cubicBezTo>
                      <a:cubicBezTo>
                        <a:pt x="180563" y="90575"/>
                        <a:pt x="216152" y="111154"/>
                        <a:pt x="197073" y="151327"/>
                      </a:cubicBezTo>
                      <a:cubicBezTo>
                        <a:pt x="180690" y="185842"/>
                        <a:pt x="131402" y="160326"/>
                        <a:pt x="131402" y="160326"/>
                      </a:cubicBezTo>
                      <a:cubicBezTo>
                        <a:pt x="131402" y="160326"/>
                        <a:pt x="131299" y="207307"/>
                        <a:pt x="90658" y="201836"/>
                      </a:cubicBezTo>
                      <a:cubicBezTo>
                        <a:pt x="37763" y="194719"/>
                        <a:pt x="59356" y="143433"/>
                        <a:pt x="59356" y="143433"/>
                      </a:cubicBezTo>
                      <a:cubicBezTo>
                        <a:pt x="59356" y="143433"/>
                        <a:pt x="-9551" y="142595"/>
                        <a:pt x="1124" y="91188"/>
                      </a:cubicBezTo>
                      <a:cubicBezTo>
                        <a:pt x="7918" y="58447"/>
                        <a:pt x="49033" y="60220"/>
                        <a:pt x="49033" y="60220"/>
                      </a:cubicBezTo>
                      <a:cubicBezTo>
                        <a:pt x="49033" y="60220"/>
                        <a:pt x="27289" y="17764"/>
                        <a:pt x="65385" y="3324"/>
                      </a:cubicBezTo>
                      <a:cubicBezTo>
                        <a:pt x="105966" y="-12057"/>
                        <a:pt x="118511" y="30934"/>
                        <a:pt x="118511" y="3093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30" name="Google Shape;1530;p9"/>
                <p:cNvSpPr/>
                <p:nvPr/>
              </p:nvSpPr>
              <p:spPr>
                <a:xfrm>
                  <a:off x="866063" y="2128271"/>
                  <a:ext cx="73109" cy="69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09" h="69781" extrusionOk="0">
                      <a:moveTo>
                        <a:pt x="0" y="34891"/>
                      </a:moveTo>
                      <a:cubicBezTo>
                        <a:pt x="0" y="15618"/>
                        <a:pt x="16364" y="0"/>
                        <a:pt x="36555" y="0"/>
                      </a:cubicBezTo>
                      <a:cubicBezTo>
                        <a:pt x="56738" y="0"/>
                        <a:pt x="73109" y="15618"/>
                        <a:pt x="73109" y="34891"/>
                      </a:cubicBezTo>
                      <a:cubicBezTo>
                        <a:pt x="73109" y="54158"/>
                        <a:pt x="56738" y="69782"/>
                        <a:pt x="36555" y="69782"/>
                      </a:cubicBezTo>
                      <a:cubicBezTo>
                        <a:pt x="16364" y="69782"/>
                        <a:pt x="0" y="54158"/>
                        <a:pt x="0" y="3489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31" name="Google Shape;1531;p9"/>
              <p:cNvGrpSpPr/>
              <p:nvPr/>
            </p:nvGrpSpPr>
            <p:grpSpPr>
              <a:xfrm>
                <a:off x="1016374" y="1751246"/>
                <a:ext cx="202696" cy="202279"/>
                <a:chOff x="1016374" y="1751246"/>
                <a:chExt cx="202696" cy="202279"/>
              </a:xfrm>
            </p:grpSpPr>
            <p:sp>
              <p:nvSpPr>
                <p:cNvPr id="1532" name="Google Shape;1532;p9"/>
                <p:cNvSpPr/>
                <p:nvPr/>
              </p:nvSpPr>
              <p:spPr>
                <a:xfrm>
                  <a:off x="1016374" y="1751246"/>
                  <a:ext cx="202696" cy="202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96" h="202279" extrusionOk="0">
                      <a:moveTo>
                        <a:pt x="118511" y="30934"/>
                      </a:moveTo>
                      <a:cubicBezTo>
                        <a:pt x="118511" y="30934"/>
                        <a:pt x="156572" y="5977"/>
                        <a:pt x="181049" y="30533"/>
                      </a:cubicBezTo>
                      <a:cubicBezTo>
                        <a:pt x="211318" y="60894"/>
                        <a:pt x="180563" y="90575"/>
                        <a:pt x="180563" y="90575"/>
                      </a:cubicBezTo>
                      <a:cubicBezTo>
                        <a:pt x="180563" y="90575"/>
                        <a:pt x="216152" y="111160"/>
                        <a:pt x="197073" y="151327"/>
                      </a:cubicBezTo>
                      <a:cubicBezTo>
                        <a:pt x="180690" y="185842"/>
                        <a:pt x="131402" y="160326"/>
                        <a:pt x="131402" y="160326"/>
                      </a:cubicBezTo>
                      <a:cubicBezTo>
                        <a:pt x="131402" y="160326"/>
                        <a:pt x="131299" y="207307"/>
                        <a:pt x="90658" y="201836"/>
                      </a:cubicBezTo>
                      <a:cubicBezTo>
                        <a:pt x="37763" y="194719"/>
                        <a:pt x="59356" y="143433"/>
                        <a:pt x="59356" y="143433"/>
                      </a:cubicBezTo>
                      <a:cubicBezTo>
                        <a:pt x="59356" y="143433"/>
                        <a:pt x="-9551" y="142595"/>
                        <a:pt x="1124" y="91188"/>
                      </a:cubicBezTo>
                      <a:cubicBezTo>
                        <a:pt x="7918" y="58447"/>
                        <a:pt x="49033" y="60226"/>
                        <a:pt x="49033" y="60226"/>
                      </a:cubicBezTo>
                      <a:cubicBezTo>
                        <a:pt x="49033" y="60226"/>
                        <a:pt x="27289" y="17763"/>
                        <a:pt x="65385" y="3324"/>
                      </a:cubicBezTo>
                      <a:cubicBezTo>
                        <a:pt x="105966" y="-12057"/>
                        <a:pt x="118511" y="30934"/>
                        <a:pt x="118511" y="3093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33" name="Google Shape;1533;p9"/>
                <p:cNvSpPr/>
                <p:nvPr/>
              </p:nvSpPr>
              <p:spPr>
                <a:xfrm>
                  <a:off x="1086769" y="1817496"/>
                  <a:ext cx="73109" cy="69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09" h="69781" extrusionOk="0">
                      <a:moveTo>
                        <a:pt x="0" y="34891"/>
                      </a:moveTo>
                      <a:cubicBezTo>
                        <a:pt x="0" y="15624"/>
                        <a:pt x="16364" y="0"/>
                        <a:pt x="36555" y="0"/>
                      </a:cubicBezTo>
                      <a:cubicBezTo>
                        <a:pt x="56738" y="0"/>
                        <a:pt x="73109" y="15624"/>
                        <a:pt x="73109" y="34891"/>
                      </a:cubicBezTo>
                      <a:cubicBezTo>
                        <a:pt x="73109" y="54158"/>
                        <a:pt x="56738" y="69782"/>
                        <a:pt x="36555" y="69782"/>
                      </a:cubicBezTo>
                      <a:cubicBezTo>
                        <a:pt x="16364" y="69782"/>
                        <a:pt x="0" y="54158"/>
                        <a:pt x="0" y="3489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34" name="Google Shape;1534;p9"/>
              <p:cNvGrpSpPr/>
              <p:nvPr/>
            </p:nvGrpSpPr>
            <p:grpSpPr>
              <a:xfrm>
                <a:off x="129271" y="2207395"/>
                <a:ext cx="202698" cy="202279"/>
                <a:chOff x="129271" y="2207395"/>
                <a:chExt cx="202698" cy="202279"/>
              </a:xfrm>
            </p:grpSpPr>
            <p:sp>
              <p:nvSpPr>
                <p:cNvPr id="1535" name="Google Shape;1535;p9"/>
                <p:cNvSpPr/>
                <p:nvPr/>
              </p:nvSpPr>
              <p:spPr>
                <a:xfrm>
                  <a:off x="129271" y="2207395"/>
                  <a:ext cx="202698" cy="202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98" h="202279" extrusionOk="0">
                      <a:moveTo>
                        <a:pt x="118512" y="30934"/>
                      </a:moveTo>
                      <a:cubicBezTo>
                        <a:pt x="118512" y="30934"/>
                        <a:pt x="156574" y="5977"/>
                        <a:pt x="181053" y="30533"/>
                      </a:cubicBezTo>
                      <a:cubicBezTo>
                        <a:pt x="211320" y="60894"/>
                        <a:pt x="180564" y="90581"/>
                        <a:pt x="180564" y="90581"/>
                      </a:cubicBezTo>
                      <a:cubicBezTo>
                        <a:pt x="180564" y="90581"/>
                        <a:pt x="216153" y="111160"/>
                        <a:pt x="197077" y="151333"/>
                      </a:cubicBezTo>
                      <a:cubicBezTo>
                        <a:pt x="180690" y="185842"/>
                        <a:pt x="131404" y="160332"/>
                        <a:pt x="131404" y="160332"/>
                      </a:cubicBezTo>
                      <a:cubicBezTo>
                        <a:pt x="131404" y="160332"/>
                        <a:pt x="131304" y="207307"/>
                        <a:pt x="90663" y="201836"/>
                      </a:cubicBezTo>
                      <a:cubicBezTo>
                        <a:pt x="37764" y="194719"/>
                        <a:pt x="59355" y="143440"/>
                        <a:pt x="59355" y="143440"/>
                      </a:cubicBezTo>
                      <a:cubicBezTo>
                        <a:pt x="59355" y="143440"/>
                        <a:pt x="-9549" y="142602"/>
                        <a:pt x="1123" y="91194"/>
                      </a:cubicBezTo>
                      <a:cubicBezTo>
                        <a:pt x="7920" y="58447"/>
                        <a:pt x="49034" y="60226"/>
                        <a:pt x="49034" y="60226"/>
                      </a:cubicBezTo>
                      <a:cubicBezTo>
                        <a:pt x="49034" y="60226"/>
                        <a:pt x="27293" y="17763"/>
                        <a:pt x="65387" y="3324"/>
                      </a:cubicBezTo>
                      <a:cubicBezTo>
                        <a:pt x="105971" y="-12057"/>
                        <a:pt x="118512" y="30934"/>
                        <a:pt x="118512" y="3093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36" name="Google Shape;1536;p9"/>
                <p:cNvSpPr/>
                <p:nvPr/>
              </p:nvSpPr>
              <p:spPr>
                <a:xfrm>
                  <a:off x="199668" y="2273645"/>
                  <a:ext cx="73106" cy="69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06" h="69781" extrusionOk="0">
                      <a:moveTo>
                        <a:pt x="0" y="34891"/>
                      </a:moveTo>
                      <a:cubicBezTo>
                        <a:pt x="0" y="15624"/>
                        <a:pt x="16366" y="0"/>
                        <a:pt x="36553" y="0"/>
                      </a:cubicBezTo>
                      <a:cubicBezTo>
                        <a:pt x="56742" y="0"/>
                        <a:pt x="73107" y="15624"/>
                        <a:pt x="73107" y="34891"/>
                      </a:cubicBezTo>
                      <a:cubicBezTo>
                        <a:pt x="73107" y="54164"/>
                        <a:pt x="56742" y="69782"/>
                        <a:pt x="36553" y="69782"/>
                      </a:cubicBezTo>
                      <a:cubicBezTo>
                        <a:pt x="16366" y="69782"/>
                        <a:pt x="0" y="54164"/>
                        <a:pt x="0" y="3489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37" name="Google Shape;1537;p9"/>
              <p:cNvGrpSpPr/>
              <p:nvPr/>
            </p:nvGrpSpPr>
            <p:grpSpPr>
              <a:xfrm>
                <a:off x="372024" y="2308537"/>
                <a:ext cx="202698" cy="202280"/>
                <a:chOff x="372024" y="2308537"/>
                <a:chExt cx="202698" cy="202280"/>
              </a:xfrm>
            </p:grpSpPr>
            <p:sp>
              <p:nvSpPr>
                <p:cNvPr id="1538" name="Google Shape;1538;p9"/>
                <p:cNvSpPr/>
                <p:nvPr/>
              </p:nvSpPr>
              <p:spPr>
                <a:xfrm>
                  <a:off x="372024" y="2308537"/>
                  <a:ext cx="202698" cy="202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98" h="202280" extrusionOk="0">
                      <a:moveTo>
                        <a:pt x="118512" y="30930"/>
                      </a:moveTo>
                      <a:cubicBezTo>
                        <a:pt x="118512" y="30930"/>
                        <a:pt x="156575" y="5973"/>
                        <a:pt x="181054" y="30529"/>
                      </a:cubicBezTo>
                      <a:cubicBezTo>
                        <a:pt x="211320" y="60896"/>
                        <a:pt x="180564" y="90577"/>
                        <a:pt x="180564" y="90577"/>
                      </a:cubicBezTo>
                      <a:cubicBezTo>
                        <a:pt x="180564" y="90577"/>
                        <a:pt x="216153" y="111156"/>
                        <a:pt x="197077" y="151330"/>
                      </a:cubicBezTo>
                      <a:cubicBezTo>
                        <a:pt x="180690" y="185838"/>
                        <a:pt x="131404" y="160329"/>
                        <a:pt x="131404" y="160329"/>
                      </a:cubicBezTo>
                      <a:cubicBezTo>
                        <a:pt x="131404" y="160329"/>
                        <a:pt x="131304" y="207303"/>
                        <a:pt x="90663" y="201838"/>
                      </a:cubicBezTo>
                      <a:cubicBezTo>
                        <a:pt x="37764" y="194721"/>
                        <a:pt x="59355" y="143436"/>
                        <a:pt x="59355" y="143436"/>
                      </a:cubicBezTo>
                      <a:cubicBezTo>
                        <a:pt x="59355" y="143436"/>
                        <a:pt x="-9549" y="142598"/>
                        <a:pt x="1123" y="91191"/>
                      </a:cubicBezTo>
                      <a:cubicBezTo>
                        <a:pt x="7921" y="58443"/>
                        <a:pt x="49035" y="60223"/>
                        <a:pt x="49035" y="60223"/>
                      </a:cubicBezTo>
                      <a:cubicBezTo>
                        <a:pt x="49035" y="60223"/>
                        <a:pt x="27294" y="17766"/>
                        <a:pt x="65387" y="3326"/>
                      </a:cubicBezTo>
                      <a:cubicBezTo>
                        <a:pt x="105971" y="-12061"/>
                        <a:pt x="118512" y="30930"/>
                        <a:pt x="118512" y="3093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39" name="Google Shape;1539;p9"/>
                <p:cNvSpPr/>
                <p:nvPr/>
              </p:nvSpPr>
              <p:spPr>
                <a:xfrm>
                  <a:off x="442421" y="2374784"/>
                  <a:ext cx="73106" cy="69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06" h="69781" extrusionOk="0">
                      <a:moveTo>
                        <a:pt x="0" y="34891"/>
                      </a:moveTo>
                      <a:cubicBezTo>
                        <a:pt x="0" y="15624"/>
                        <a:pt x="16365" y="0"/>
                        <a:pt x="36553" y="0"/>
                      </a:cubicBezTo>
                      <a:cubicBezTo>
                        <a:pt x="56741" y="0"/>
                        <a:pt x="73107" y="15624"/>
                        <a:pt x="73107" y="34891"/>
                      </a:cubicBezTo>
                      <a:cubicBezTo>
                        <a:pt x="73107" y="54164"/>
                        <a:pt x="56741" y="69782"/>
                        <a:pt x="36553" y="69782"/>
                      </a:cubicBezTo>
                      <a:cubicBezTo>
                        <a:pt x="16365" y="69782"/>
                        <a:pt x="0" y="54164"/>
                        <a:pt x="0" y="3489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40" name="Google Shape;1540;p9"/>
              <p:cNvGrpSpPr/>
              <p:nvPr/>
            </p:nvGrpSpPr>
            <p:grpSpPr>
              <a:xfrm>
                <a:off x="1246109" y="1881687"/>
                <a:ext cx="202699" cy="202280"/>
                <a:chOff x="1246109" y="1881687"/>
                <a:chExt cx="202699" cy="202280"/>
              </a:xfrm>
            </p:grpSpPr>
            <p:sp>
              <p:nvSpPr>
                <p:cNvPr id="1541" name="Google Shape;1541;p9"/>
                <p:cNvSpPr/>
                <p:nvPr/>
              </p:nvSpPr>
              <p:spPr>
                <a:xfrm>
                  <a:off x="1246109" y="1881687"/>
                  <a:ext cx="202699" cy="202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99" h="202280" extrusionOk="0">
                      <a:moveTo>
                        <a:pt x="118511" y="30936"/>
                      </a:moveTo>
                      <a:cubicBezTo>
                        <a:pt x="118511" y="30936"/>
                        <a:pt x="156572" y="5973"/>
                        <a:pt x="181055" y="30529"/>
                      </a:cubicBezTo>
                      <a:cubicBezTo>
                        <a:pt x="211318" y="60896"/>
                        <a:pt x="180563" y="90577"/>
                        <a:pt x="180563" y="90577"/>
                      </a:cubicBezTo>
                      <a:cubicBezTo>
                        <a:pt x="180563" y="90577"/>
                        <a:pt x="216152" y="111156"/>
                        <a:pt x="197079" y="151329"/>
                      </a:cubicBezTo>
                      <a:cubicBezTo>
                        <a:pt x="180690" y="185838"/>
                        <a:pt x="131402" y="160328"/>
                        <a:pt x="131402" y="160328"/>
                      </a:cubicBezTo>
                      <a:cubicBezTo>
                        <a:pt x="131402" y="160328"/>
                        <a:pt x="131305" y="207303"/>
                        <a:pt x="90664" y="201838"/>
                      </a:cubicBezTo>
                      <a:cubicBezTo>
                        <a:pt x="37763" y="194721"/>
                        <a:pt x="59356" y="143435"/>
                        <a:pt x="59356" y="143435"/>
                      </a:cubicBezTo>
                      <a:cubicBezTo>
                        <a:pt x="59356" y="143435"/>
                        <a:pt x="-9551" y="142597"/>
                        <a:pt x="1124" y="91190"/>
                      </a:cubicBezTo>
                      <a:cubicBezTo>
                        <a:pt x="7918" y="58443"/>
                        <a:pt x="49033" y="60222"/>
                        <a:pt x="49033" y="60222"/>
                      </a:cubicBezTo>
                      <a:cubicBezTo>
                        <a:pt x="49033" y="60222"/>
                        <a:pt x="27295" y="17766"/>
                        <a:pt x="65385" y="3326"/>
                      </a:cubicBezTo>
                      <a:cubicBezTo>
                        <a:pt x="105972" y="-12061"/>
                        <a:pt x="118511" y="30936"/>
                        <a:pt x="118511" y="3093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42" name="Google Shape;1542;p9"/>
                <p:cNvSpPr/>
                <p:nvPr/>
              </p:nvSpPr>
              <p:spPr>
                <a:xfrm>
                  <a:off x="1316504" y="1947939"/>
                  <a:ext cx="73109" cy="6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09" h="69775" extrusionOk="0">
                      <a:moveTo>
                        <a:pt x="0" y="34885"/>
                      </a:moveTo>
                      <a:cubicBezTo>
                        <a:pt x="0" y="15618"/>
                        <a:pt x="16364" y="0"/>
                        <a:pt x="36555" y="0"/>
                      </a:cubicBezTo>
                      <a:cubicBezTo>
                        <a:pt x="56745" y="0"/>
                        <a:pt x="73109" y="15618"/>
                        <a:pt x="73109" y="34885"/>
                      </a:cubicBezTo>
                      <a:cubicBezTo>
                        <a:pt x="73109" y="54158"/>
                        <a:pt x="56745" y="69775"/>
                        <a:pt x="36555" y="69775"/>
                      </a:cubicBezTo>
                      <a:cubicBezTo>
                        <a:pt x="16364" y="69775"/>
                        <a:pt x="0" y="54158"/>
                        <a:pt x="0" y="3488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1543" name="Google Shape;1543;p9"/>
          <p:cNvGrpSpPr/>
          <p:nvPr/>
        </p:nvGrpSpPr>
        <p:grpSpPr>
          <a:xfrm rot="-9258279">
            <a:off x="9709223" y="5551149"/>
            <a:ext cx="3550506" cy="2031064"/>
            <a:chOff x="4283625" y="2964793"/>
            <a:chExt cx="3433206" cy="1963962"/>
          </a:xfrm>
        </p:grpSpPr>
        <p:sp>
          <p:nvSpPr>
            <p:cNvPr id="1544" name="Google Shape;1544;p9"/>
            <p:cNvSpPr/>
            <p:nvPr/>
          </p:nvSpPr>
          <p:spPr>
            <a:xfrm>
              <a:off x="5165639" y="4257731"/>
              <a:ext cx="1111034" cy="671024"/>
            </a:xfrm>
            <a:custGeom>
              <a:avLst/>
              <a:gdLst/>
              <a:ahLst/>
              <a:cxnLst/>
              <a:rect l="l" t="t" r="r" b="b"/>
              <a:pathLst>
                <a:path w="1111034" h="671024" extrusionOk="0">
                  <a:moveTo>
                    <a:pt x="2527" y="33897"/>
                  </a:moveTo>
                  <a:cubicBezTo>
                    <a:pt x="65684" y="-27778"/>
                    <a:pt x="205096" y="8235"/>
                    <a:pt x="283451" y="36089"/>
                  </a:cubicBezTo>
                  <a:cubicBezTo>
                    <a:pt x="484859" y="107668"/>
                    <a:pt x="688181" y="235226"/>
                    <a:pt x="856307" y="366586"/>
                  </a:cubicBezTo>
                  <a:cubicBezTo>
                    <a:pt x="930776" y="424769"/>
                    <a:pt x="974314" y="495140"/>
                    <a:pt x="1034793" y="565917"/>
                  </a:cubicBezTo>
                  <a:cubicBezTo>
                    <a:pt x="1054285" y="588797"/>
                    <a:pt x="1070012" y="614586"/>
                    <a:pt x="1086953" y="639366"/>
                  </a:cubicBezTo>
                  <a:cubicBezTo>
                    <a:pt x="1093997" y="649623"/>
                    <a:pt x="1117800" y="678271"/>
                    <a:pt x="1109177" y="669315"/>
                  </a:cubicBezTo>
                  <a:cubicBezTo>
                    <a:pt x="1005586" y="561540"/>
                    <a:pt x="826074" y="604646"/>
                    <a:pt x="695006" y="588718"/>
                  </a:cubicBezTo>
                  <a:cubicBezTo>
                    <a:pt x="143857" y="521730"/>
                    <a:pt x="-23237" y="59047"/>
                    <a:pt x="2527" y="3389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5" name="Google Shape;1545;p9"/>
            <p:cNvSpPr/>
            <p:nvPr/>
          </p:nvSpPr>
          <p:spPr>
            <a:xfrm>
              <a:off x="6071033" y="4169365"/>
              <a:ext cx="959720" cy="676638"/>
            </a:xfrm>
            <a:custGeom>
              <a:avLst/>
              <a:gdLst/>
              <a:ahLst/>
              <a:cxnLst/>
              <a:rect l="l" t="t" r="r" b="b"/>
              <a:pathLst>
                <a:path w="959720" h="676638" extrusionOk="0">
                  <a:moveTo>
                    <a:pt x="0" y="45747"/>
                  </a:moveTo>
                  <a:cubicBezTo>
                    <a:pt x="-67" y="45789"/>
                    <a:pt x="69709" y="12508"/>
                    <a:pt x="98855" y="7261"/>
                  </a:cubicBezTo>
                  <a:cubicBezTo>
                    <a:pt x="178461" y="-7081"/>
                    <a:pt x="253696" y="-930"/>
                    <a:pt x="328384" y="32473"/>
                  </a:cubicBezTo>
                  <a:cubicBezTo>
                    <a:pt x="545647" y="129719"/>
                    <a:pt x="723744" y="301726"/>
                    <a:pt x="845613" y="504027"/>
                  </a:cubicBezTo>
                  <a:cubicBezTo>
                    <a:pt x="856543" y="522140"/>
                    <a:pt x="960984" y="671243"/>
                    <a:pt x="959709" y="676507"/>
                  </a:cubicBezTo>
                  <a:cubicBezTo>
                    <a:pt x="959285" y="678250"/>
                    <a:pt x="906517" y="661995"/>
                    <a:pt x="902691" y="661455"/>
                  </a:cubicBezTo>
                  <a:cubicBezTo>
                    <a:pt x="857515" y="655079"/>
                    <a:pt x="814220" y="640997"/>
                    <a:pt x="769468" y="635648"/>
                  </a:cubicBezTo>
                  <a:cubicBezTo>
                    <a:pt x="563742" y="611086"/>
                    <a:pt x="359838" y="526397"/>
                    <a:pt x="216049" y="379098"/>
                  </a:cubicBezTo>
                  <a:cubicBezTo>
                    <a:pt x="152534" y="314004"/>
                    <a:pt x="94241" y="223352"/>
                    <a:pt x="52342" y="143521"/>
                  </a:cubicBezTo>
                  <a:cubicBezTo>
                    <a:pt x="40501" y="120915"/>
                    <a:pt x="13905" y="36778"/>
                    <a:pt x="0" y="457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6" name="Google Shape;1546;p9"/>
            <p:cNvSpPr/>
            <p:nvPr/>
          </p:nvSpPr>
          <p:spPr>
            <a:xfrm>
              <a:off x="6332979" y="3387578"/>
              <a:ext cx="1383852" cy="719625"/>
            </a:xfrm>
            <a:custGeom>
              <a:avLst/>
              <a:gdLst/>
              <a:ahLst/>
              <a:cxnLst/>
              <a:rect l="l" t="t" r="r" b="b"/>
              <a:pathLst>
                <a:path w="1383852" h="719625" extrusionOk="0">
                  <a:moveTo>
                    <a:pt x="3834" y="569885"/>
                  </a:moveTo>
                  <a:cubicBezTo>
                    <a:pt x="-28409" y="531976"/>
                    <a:pt x="152360" y="402322"/>
                    <a:pt x="185696" y="379528"/>
                  </a:cubicBezTo>
                  <a:cubicBezTo>
                    <a:pt x="405935" y="229089"/>
                    <a:pt x="699828" y="205905"/>
                    <a:pt x="942473" y="102745"/>
                  </a:cubicBezTo>
                  <a:cubicBezTo>
                    <a:pt x="1034285" y="63725"/>
                    <a:pt x="1133382" y="53324"/>
                    <a:pt x="1229687" y="31579"/>
                  </a:cubicBezTo>
                  <a:cubicBezTo>
                    <a:pt x="1264481" y="23715"/>
                    <a:pt x="1299882" y="21457"/>
                    <a:pt x="1335040" y="15245"/>
                  </a:cubicBezTo>
                  <a:cubicBezTo>
                    <a:pt x="1351131" y="12385"/>
                    <a:pt x="1389325" y="-9949"/>
                    <a:pt x="1383192" y="5256"/>
                  </a:cubicBezTo>
                  <a:cubicBezTo>
                    <a:pt x="1377606" y="19040"/>
                    <a:pt x="1326600" y="50591"/>
                    <a:pt x="1314273" y="61503"/>
                  </a:cubicBezTo>
                  <a:cubicBezTo>
                    <a:pt x="1253551" y="115114"/>
                    <a:pt x="1202181" y="195637"/>
                    <a:pt x="1147227" y="256784"/>
                  </a:cubicBezTo>
                  <a:cubicBezTo>
                    <a:pt x="975627" y="447663"/>
                    <a:pt x="828255" y="681904"/>
                    <a:pt x="547659" y="716777"/>
                  </a:cubicBezTo>
                  <a:cubicBezTo>
                    <a:pt x="459673" y="727713"/>
                    <a:pt x="365129" y="704638"/>
                    <a:pt x="278904" y="690290"/>
                  </a:cubicBezTo>
                  <a:cubicBezTo>
                    <a:pt x="198569" y="676937"/>
                    <a:pt x="51561" y="625979"/>
                    <a:pt x="3834" y="5698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7" name="Google Shape;1547;p9"/>
            <p:cNvSpPr/>
            <p:nvPr/>
          </p:nvSpPr>
          <p:spPr>
            <a:xfrm>
              <a:off x="5917650" y="2964793"/>
              <a:ext cx="928444" cy="896137"/>
            </a:xfrm>
            <a:custGeom>
              <a:avLst/>
              <a:gdLst/>
              <a:ahLst/>
              <a:cxnLst/>
              <a:rect l="l" t="t" r="r" b="b"/>
              <a:pathLst>
                <a:path w="928444" h="896137" extrusionOk="0">
                  <a:moveTo>
                    <a:pt x="16310" y="875998"/>
                  </a:moveTo>
                  <a:cubicBezTo>
                    <a:pt x="6370" y="819351"/>
                    <a:pt x="-6400" y="764810"/>
                    <a:pt x="3680" y="703002"/>
                  </a:cubicBezTo>
                  <a:cubicBezTo>
                    <a:pt x="42044" y="467722"/>
                    <a:pt x="423536" y="222698"/>
                    <a:pt x="626832" y="140286"/>
                  </a:cubicBezTo>
                  <a:cubicBezTo>
                    <a:pt x="703766" y="109081"/>
                    <a:pt x="780884" y="74354"/>
                    <a:pt x="855875" y="38692"/>
                  </a:cubicBezTo>
                  <a:cubicBezTo>
                    <a:pt x="862372" y="35595"/>
                    <a:pt x="922244" y="-5550"/>
                    <a:pt x="928195" y="632"/>
                  </a:cubicBezTo>
                  <a:cubicBezTo>
                    <a:pt x="930624" y="3200"/>
                    <a:pt x="914533" y="23548"/>
                    <a:pt x="912832" y="27477"/>
                  </a:cubicBezTo>
                  <a:cubicBezTo>
                    <a:pt x="887208" y="88053"/>
                    <a:pt x="848224" y="140152"/>
                    <a:pt x="830372" y="205999"/>
                  </a:cubicBezTo>
                  <a:cubicBezTo>
                    <a:pt x="808572" y="286334"/>
                    <a:pt x="752041" y="350323"/>
                    <a:pt x="707714" y="418283"/>
                  </a:cubicBezTo>
                  <a:cubicBezTo>
                    <a:pt x="595743" y="589828"/>
                    <a:pt x="494701" y="714424"/>
                    <a:pt x="326805" y="835236"/>
                  </a:cubicBezTo>
                  <a:cubicBezTo>
                    <a:pt x="285575" y="864910"/>
                    <a:pt x="25540" y="928602"/>
                    <a:pt x="16310" y="8759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8" name="Google Shape;1548;p9"/>
            <p:cNvSpPr/>
            <p:nvPr/>
          </p:nvSpPr>
          <p:spPr>
            <a:xfrm>
              <a:off x="4892828" y="3234324"/>
              <a:ext cx="1185303" cy="744361"/>
            </a:xfrm>
            <a:custGeom>
              <a:avLst/>
              <a:gdLst/>
              <a:ahLst/>
              <a:cxnLst/>
              <a:rect l="l" t="t" r="r" b="b"/>
              <a:pathLst>
                <a:path w="1185303" h="744361" extrusionOk="0">
                  <a:moveTo>
                    <a:pt x="0" y="744361"/>
                  </a:moveTo>
                  <a:cubicBezTo>
                    <a:pt x="0" y="744361"/>
                    <a:pt x="146461" y="496792"/>
                    <a:pt x="254935" y="388598"/>
                  </a:cubicBezTo>
                  <a:cubicBezTo>
                    <a:pt x="459519" y="184554"/>
                    <a:pt x="685016" y="203433"/>
                    <a:pt x="946751" y="106478"/>
                  </a:cubicBezTo>
                  <a:cubicBezTo>
                    <a:pt x="1021968" y="78619"/>
                    <a:pt x="1094876" y="46376"/>
                    <a:pt x="1165854" y="9505"/>
                  </a:cubicBezTo>
                  <a:cubicBezTo>
                    <a:pt x="1168417" y="8175"/>
                    <a:pt x="1179784" y="-1315"/>
                    <a:pt x="1182577" y="154"/>
                  </a:cubicBezTo>
                  <a:cubicBezTo>
                    <a:pt x="1191139" y="4678"/>
                    <a:pt x="1177057" y="27436"/>
                    <a:pt x="1174228" y="32100"/>
                  </a:cubicBezTo>
                  <a:cubicBezTo>
                    <a:pt x="1127472" y="109241"/>
                    <a:pt x="1056051" y="200652"/>
                    <a:pt x="1020601" y="282359"/>
                  </a:cubicBezTo>
                  <a:cubicBezTo>
                    <a:pt x="908229" y="541338"/>
                    <a:pt x="597813" y="697308"/>
                    <a:pt x="328512" y="728112"/>
                  </a:cubicBezTo>
                  <a:cubicBezTo>
                    <a:pt x="285527" y="733031"/>
                    <a:pt x="0" y="744361"/>
                    <a:pt x="0" y="7443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9" name="Google Shape;1549;p9"/>
            <p:cNvSpPr/>
            <p:nvPr/>
          </p:nvSpPr>
          <p:spPr>
            <a:xfrm>
              <a:off x="4283625" y="3573684"/>
              <a:ext cx="3160809" cy="768625"/>
            </a:xfrm>
            <a:custGeom>
              <a:avLst/>
              <a:gdLst/>
              <a:ahLst/>
              <a:cxnLst/>
              <a:rect l="l" t="t" r="r" b="b"/>
              <a:pathLst>
                <a:path w="3160809" h="768625" extrusionOk="0">
                  <a:moveTo>
                    <a:pt x="321" y="754304"/>
                  </a:moveTo>
                  <a:cubicBezTo>
                    <a:pt x="-1111" y="759957"/>
                    <a:pt x="2386" y="765744"/>
                    <a:pt x="8033" y="767177"/>
                  </a:cubicBezTo>
                  <a:cubicBezTo>
                    <a:pt x="27009" y="771980"/>
                    <a:pt x="57989" y="764699"/>
                    <a:pt x="106360" y="747479"/>
                  </a:cubicBezTo>
                  <a:cubicBezTo>
                    <a:pt x="112329" y="745353"/>
                    <a:pt x="118602" y="743015"/>
                    <a:pt x="125475" y="740453"/>
                  </a:cubicBezTo>
                  <a:cubicBezTo>
                    <a:pt x="133169" y="737587"/>
                    <a:pt x="161040" y="727155"/>
                    <a:pt x="166967" y="724951"/>
                  </a:cubicBezTo>
                  <a:cubicBezTo>
                    <a:pt x="180999" y="719735"/>
                    <a:pt x="190344" y="716480"/>
                    <a:pt x="196963" y="714725"/>
                  </a:cubicBezTo>
                  <a:cubicBezTo>
                    <a:pt x="411269" y="657926"/>
                    <a:pt x="571447" y="617971"/>
                    <a:pt x="729840" y="583275"/>
                  </a:cubicBezTo>
                  <a:cubicBezTo>
                    <a:pt x="907519" y="544358"/>
                    <a:pt x="1089211" y="515248"/>
                    <a:pt x="1347740" y="481025"/>
                  </a:cubicBezTo>
                  <a:cubicBezTo>
                    <a:pt x="1394994" y="474771"/>
                    <a:pt x="1642174" y="442861"/>
                    <a:pt x="1689671" y="436534"/>
                  </a:cubicBezTo>
                  <a:cubicBezTo>
                    <a:pt x="1726049" y="431682"/>
                    <a:pt x="1756228" y="428932"/>
                    <a:pt x="1823720" y="423807"/>
                  </a:cubicBezTo>
                  <a:cubicBezTo>
                    <a:pt x="1829003" y="423406"/>
                    <a:pt x="1831311" y="423279"/>
                    <a:pt x="1834165" y="423060"/>
                  </a:cubicBezTo>
                  <a:cubicBezTo>
                    <a:pt x="1955365" y="413818"/>
                    <a:pt x="2015419" y="405881"/>
                    <a:pt x="2080331" y="386353"/>
                  </a:cubicBezTo>
                  <a:cubicBezTo>
                    <a:pt x="2151437" y="364937"/>
                    <a:pt x="2209608" y="344668"/>
                    <a:pt x="2332509" y="300043"/>
                  </a:cubicBezTo>
                  <a:cubicBezTo>
                    <a:pt x="2356494" y="291348"/>
                    <a:pt x="2415151" y="270351"/>
                    <a:pt x="2433489" y="263884"/>
                  </a:cubicBezTo>
                  <a:cubicBezTo>
                    <a:pt x="2467373" y="251891"/>
                    <a:pt x="2499069" y="245861"/>
                    <a:pt x="2556209" y="238787"/>
                  </a:cubicBezTo>
                  <a:cubicBezTo>
                    <a:pt x="2559123" y="238423"/>
                    <a:pt x="2561309" y="238156"/>
                    <a:pt x="2566835" y="237482"/>
                  </a:cubicBezTo>
                  <a:cubicBezTo>
                    <a:pt x="2627010" y="230104"/>
                    <a:pt x="2653971" y="225513"/>
                    <a:pt x="2687003" y="215561"/>
                  </a:cubicBezTo>
                  <a:cubicBezTo>
                    <a:pt x="2709592" y="208760"/>
                    <a:pt x="2825935" y="164057"/>
                    <a:pt x="2928009" y="122760"/>
                  </a:cubicBezTo>
                  <a:cubicBezTo>
                    <a:pt x="3062569" y="68298"/>
                    <a:pt x="3146547" y="30912"/>
                    <a:pt x="3158206" y="17413"/>
                  </a:cubicBezTo>
                  <a:cubicBezTo>
                    <a:pt x="3162030" y="12999"/>
                    <a:pt x="3161606" y="6398"/>
                    <a:pt x="3157173" y="2591"/>
                  </a:cubicBezTo>
                  <a:cubicBezTo>
                    <a:pt x="3152740" y="-1216"/>
                    <a:pt x="3145940" y="-791"/>
                    <a:pt x="3142175" y="3623"/>
                  </a:cubicBezTo>
                  <a:cubicBezTo>
                    <a:pt x="3126144" y="22198"/>
                    <a:pt x="2749243" y="174774"/>
                    <a:pt x="2680992" y="195322"/>
                  </a:cubicBezTo>
                  <a:cubicBezTo>
                    <a:pt x="2649417" y="204819"/>
                    <a:pt x="2623184" y="209325"/>
                    <a:pt x="2564224" y="216551"/>
                  </a:cubicBezTo>
                  <a:cubicBezTo>
                    <a:pt x="2558698" y="217225"/>
                    <a:pt x="2556512" y="217492"/>
                    <a:pt x="2553537" y="217856"/>
                  </a:cubicBezTo>
                  <a:cubicBezTo>
                    <a:pt x="2495001" y="225113"/>
                    <a:pt x="2462029" y="231173"/>
                    <a:pt x="2426264" y="243815"/>
                  </a:cubicBezTo>
                  <a:cubicBezTo>
                    <a:pt x="2407926" y="250300"/>
                    <a:pt x="2349268" y="271656"/>
                    <a:pt x="2325344" y="280351"/>
                  </a:cubicBezTo>
                  <a:cubicBezTo>
                    <a:pt x="2202746" y="324848"/>
                    <a:pt x="2144879" y="344850"/>
                    <a:pt x="2074259" y="366115"/>
                  </a:cubicBezTo>
                  <a:cubicBezTo>
                    <a:pt x="2011291" y="385060"/>
                    <a:pt x="1952208" y="392832"/>
                    <a:pt x="1832525" y="401959"/>
                  </a:cubicBezTo>
                  <a:cubicBezTo>
                    <a:pt x="1829611" y="402177"/>
                    <a:pt x="1827303" y="402305"/>
                    <a:pt x="1822081" y="402706"/>
                  </a:cubicBezTo>
                  <a:cubicBezTo>
                    <a:pt x="1754157" y="407861"/>
                    <a:pt x="1723760" y="410679"/>
                    <a:pt x="1686859" y="415597"/>
                  </a:cubicBezTo>
                  <a:cubicBezTo>
                    <a:pt x="1639405" y="421924"/>
                    <a:pt x="1392219" y="453834"/>
                    <a:pt x="1344923" y="460094"/>
                  </a:cubicBezTo>
                  <a:cubicBezTo>
                    <a:pt x="1085859" y="494390"/>
                    <a:pt x="903875" y="523628"/>
                    <a:pt x="725505" y="562696"/>
                  </a:cubicBezTo>
                  <a:cubicBezTo>
                    <a:pt x="566753" y="597465"/>
                    <a:pt x="406059" y="637438"/>
                    <a:pt x="191486" y="694310"/>
                  </a:cubicBezTo>
                  <a:cubicBezTo>
                    <a:pt x="184011" y="696290"/>
                    <a:pt x="174229" y="699624"/>
                    <a:pt x="159577" y="705064"/>
                  </a:cubicBezTo>
                  <a:cubicBezTo>
                    <a:pt x="153559" y="707305"/>
                    <a:pt x="125694" y="717925"/>
                    <a:pt x="118085" y="720761"/>
                  </a:cubicBezTo>
                  <a:cubicBezTo>
                    <a:pt x="111297" y="723287"/>
                    <a:pt x="105219" y="725516"/>
                    <a:pt x="99347" y="727604"/>
                  </a:cubicBezTo>
                  <a:cubicBezTo>
                    <a:pt x="55603" y="743180"/>
                    <a:pt x="26298" y="749907"/>
                    <a:pt x="13188" y="746592"/>
                  </a:cubicBezTo>
                  <a:cubicBezTo>
                    <a:pt x="7535" y="745159"/>
                    <a:pt x="1748" y="748656"/>
                    <a:pt x="321" y="75430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0" name="Google Shape;1550;p9"/>
            <p:cNvSpPr/>
            <p:nvPr/>
          </p:nvSpPr>
          <p:spPr>
            <a:xfrm>
              <a:off x="4946656" y="4148124"/>
              <a:ext cx="1221655" cy="697643"/>
            </a:xfrm>
            <a:custGeom>
              <a:avLst/>
              <a:gdLst/>
              <a:ahLst/>
              <a:cxnLst/>
              <a:rect l="l" t="t" r="r" b="b"/>
              <a:pathLst>
                <a:path w="1221655" h="697643" extrusionOk="0">
                  <a:moveTo>
                    <a:pt x="604" y="7152"/>
                  </a:moveTo>
                  <a:cubicBezTo>
                    <a:pt x="-1315" y="12654"/>
                    <a:pt x="1484" y="18641"/>
                    <a:pt x="6985" y="20560"/>
                  </a:cubicBezTo>
                  <a:cubicBezTo>
                    <a:pt x="7258" y="20657"/>
                    <a:pt x="24479" y="27002"/>
                    <a:pt x="30721" y="29383"/>
                  </a:cubicBezTo>
                  <a:cubicBezTo>
                    <a:pt x="48555" y="36165"/>
                    <a:pt x="66481" y="43379"/>
                    <a:pt x="83064" y="50720"/>
                  </a:cubicBezTo>
                  <a:cubicBezTo>
                    <a:pt x="99313" y="57922"/>
                    <a:pt x="113510" y="64808"/>
                    <a:pt x="124980" y="71287"/>
                  </a:cubicBezTo>
                  <a:cubicBezTo>
                    <a:pt x="134987" y="76940"/>
                    <a:pt x="142614" y="82046"/>
                    <a:pt x="147647" y="86540"/>
                  </a:cubicBezTo>
                  <a:cubicBezTo>
                    <a:pt x="167886" y="104593"/>
                    <a:pt x="185726" y="124212"/>
                    <a:pt x="215298" y="159048"/>
                  </a:cubicBezTo>
                  <a:cubicBezTo>
                    <a:pt x="217957" y="162175"/>
                    <a:pt x="227205" y="172953"/>
                    <a:pt x="227357" y="173141"/>
                  </a:cubicBezTo>
                  <a:cubicBezTo>
                    <a:pt x="288553" y="245340"/>
                    <a:pt x="322933" y="277832"/>
                    <a:pt x="372294" y="301453"/>
                  </a:cubicBezTo>
                  <a:cubicBezTo>
                    <a:pt x="445828" y="336647"/>
                    <a:pt x="512932" y="361744"/>
                    <a:pt x="652022" y="408700"/>
                  </a:cubicBezTo>
                  <a:cubicBezTo>
                    <a:pt x="653018" y="409040"/>
                    <a:pt x="693464" y="422720"/>
                    <a:pt x="700848" y="425228"/>
                  </a:cubicBezTo>
                  <a:cubicBezTo>
                    <a:pt x="823810" y="466993"/>
                    <a:pt x="898698" y="495775"/>
                    <a:pt x="972609" y="532129"/>
                  </a:cubicBezTo>
                  <a:cubicBezTo>
                    <a:pt x="1066157" y="578144"/>
                    <a:pt x="1141804" y="630292"/>
                    <a:pt x="1203437" y="694402"/>
                  </a:cubicBezTo>
                  <a:cubicBezTo>
                    <a:pt x="1207445" y="698604"/>
                    <a:pt x="1214185" y="698738"/>
                    <a:pt x="1218435" y="694700"/>
                  </a:cubicBezTo>
                  <a:cubicBezTo>
                    <a:pt x="1222625" y="690662"/>
                    <a:pt x="1222747" y="683916"/>
                    <a:pt x="1218678" y="679714"/>
                  </a:cubicBezTo>
                  <a:cubicBezTo>
                    <a:pt x="1155224" y="613673"/>
                    <a:pt x="1077518" y="560177"/>
                    <a:pt x="981905" y="513148"/>
                  </a:cubicBezTo>
                  <a:cubicBezTo>
                    <a:pt x="906962" y="476284"/>
                    <a:pt x="831461" y="447289"/>
                    <a:pt x="707698" y="405245"/>
                  </a:cubicBezTo>
                  <a:cubicBezTo>
                    <a:pt x="700302" y="402731"/>
                    <a:pt x="659861" y="389056"/>
                    <a:pt x="658865" y="388722"/>
                  </a:cubicBezTo>
                  <a:cubicBezTo>
                    <a:pt x="520571" y="342027"/>
                    <a:pt x="453923" y="317168"/>
                    <a:pt x="381402" y="282465"/>
                  </a:cubicBezTo>
                  <a:cubicBezTo>
                    <a:pt x="335606" y="260545"/>
                    <a:pt x="302877" y="229576"/>
                    <a:pt x="243570" y="159607"/>
                  </a:cubicBezTo>
                  <a:cubicBezTo>
                    <a:pt x="243418" y="159431"/>
                    <a:pt x="234182" y="148464"/>
                    <a:pt x="231511" y="145325"/>
                  </a:cubicBezTo>
                  <a:cubicBezTo>
                    <a:pt x="201344" y="109785"/>
                    <a:pt x="182793" y="89758"/>
                    <a:pt x="161620" y="70874"/>
                  </a:cubicBezTo>
                  <a:cubicBezTo>
                    <a:pt x="155268" y="65209"/>
                    <a:pt x="146421" y="59221"/>
                    <a:pt x="135218" y="52888"/>
                  </a:cubicBezTo>
                  <a:cubicBezTo>
                    <a:pt x="123067" y="46032"/>
                    <a:pt x="108433" y="38794"/>
                    <a:pt x="91607" y="31344"/>
                  </a:cubicBezTo>
                  <a:cubicBezTo>
                    <a:pt x="74642" y="23827"/>
                    <a:pt x="56486" y="16515"/>
                    <a:pt x="38324" y="9605"/>
                  </a:cubicBezTo>
                  <a:cubicBezTo>
                    <a:pt x="31972" y="7188"/>
                    <a:pt x="14345" y="698"/>
                    <a:pt x="14023" y="582"/>
                  </a:cubicBezTo>
                  <a:cubicBezTo>
                    <a:pt x="8515" y="-1337"/>
                    <a:pt x="2528" y="1651"/>
                    <a:pt x="604" y="71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1" name="Google Shape;1551;p9"/>
            <p:cNvSpPr/>
            <p:nvPr/>
          </p:nvSpPr>
          <p:spPr>
            <a:xfrm>
              <a:off x="5703722" y="3077397"/>
              <a:ext cx="1053084" cy="966384"/>
            </a:xfrm>
            <a:custGeom>
              <a:avLst/>
              <a:gdLst/>
              <a:ahLst/>
              <a:cxnLst/>
              <a:rect l="l" t="t" r="r" b="b"/>
              <a:pathLst>
                <a:path w="1053084" h="966384" extrusionOk="0">
                  <a:moveTo>
                    <a:pt x="5" y="955398"/>
                  </a:moveTo>
                  <a:cubicBezTo>
                    <a:pt x="-80" y="958100"/>
                    <a:pt x="898" y="960923"/>
                    <a:pt x="2889" y="963049"/>
                  </a:cubicBezTo>
                  <a:cubicBezTo>
                    <a:pt x="6879" y="967299"/>
                    <a:pt x="13625" y="967518"/>
                    <a:pt x="17875" y="963534"/>
                  </a:cubicBezTo>
                  <a:cubicBezTo>
                    <a:pt x="18191" y="963237"/>
                    <a:pt x="53519" y="929882"/>
                    <a:pt x="56555" y="926907"/>
                  </a:cubicBezTo>
                  <a:cubicBezTo>
                    <a:pt x="61874" y="921685"/>
                    <a:pt x="67315" y="915752"/>
                    <a:pt x="73812" y="908265"/>
                  </a:cubicBezTo>
                  <a:cubicBezTo>
                    <a:pt x="75828" y="905946"/>
                    <a:pt x="86005" y="893789"/>
                    <a:pt x="87032" y="892587"/>
                  </a:cubicBezTo>
                  <a:cubicBezTo>
                    <a:pt x="105947" y="870314"/>
                    <a:pt x="116937" y="859081"/>
                    <a:pt x="129616" y="850343"/>
                  </a:cubicBezTo>
                  <a:cubicBezTo>
                    <a:pt x="183039" y="813527"/>
                    <a:pt x="236590" y="769115"/>
                    <a:pt x="306323" y="705794"/>
                  </a:cubicBezTo>
                  <a:cubicBezTo>
                    <a:pt x="322675" y="690942"/>
                    <a:pt x="330089" y="684178"/>
                    <a:pt x="365854" y="651169"/>
                  </a:cubicBezTo>
                  <a:cubicBezTo>
                    <a:pt x="393301" y="625842"/>
                    <a:pt x="416314" y="604899"/>
                    <a:pt x="465195" y="561082"/>
                  </a:cubicBezTo>
                  <a:cubicBezTo>
                    <a:pt x="466774" y="559649"/>
                    <a:pt x="604370" y="435297"/>
                    <a:pt x="654648" y="385462"/>
                  </a:cubicBezTo>
                  <a:cubicBezTo>
                    <a:pt x="685252" y="355144"/>
                    <a:pt x="708386" y="329780"/>
                    <a:pt x="759211" y="271755"/>
                  </a:cubicBezTo>
                  <a:cubicBezTo>
                    <a:pt x="759271" y="271694"/>
                    <a:pt x="849625" y="170124"/>
                    <a:pt x="887941" y="134796"/>
                  </a:cubicBezTo>
                  <a:cubicBezTo>
                    <a:pt x="906461" y="117685"/>
                    <a:pt x="926256" y="103464"/>
                    <a:pt x="962265" y="80462"/>
                  </a:cubicBezTo>
                  <a:cubicBezTo>
                    <a:pt x="964633" y="78950"/>
                    <a:pt x="975623" y="72064"/>
                    <a:pt x="978599" y="70158"/>
                  </a:cubicBezTo>
                  <a:cubicBezTo>
                    <a:pt x="1012846" y="48219"/>
                    <a:pt x="1031913" y="34569"/>
                    <a:pt x="1049644" y="18228"/>
                  </a:cubicBezTo>
                  <a:cubicBezTo>
                    <a:pt x="1053955" y="14276"/>
                    <a:pt x="1054258" y="7724"/>
                    <a:pt x="1050312" y="3437"/>
                  </a:cubicBezTo>
                  <a:cubicBezTo>
                    <a:pt x="1046365" y="-844"/>
                    <a:pt x="1039624" y="-1190"/>
                    <a:pt x="1035313" y="2763"/>
                  </a:cubicBezTo>
                  <a:cubicBezTo>
                    <a:pt x="1018797" y="18016"/>
                    <a:pt x="1000458" y="31168"/>
                    <a:pt x="967183" y="52469"/>
                  </a:cubicBezTo>
                  <a:cubicBezTo>
                    <a:pt x="964208" y="54370"/>
                    <a:pt x="953217" y="61250"/>
                    <a:pt x="950849" y="62780"/>
                  </a:cubicBezTo>
                  <a:cubicBezTo>
                    <a:pt x="913869" y="86413"/>
                    <a:pt x="893345" y="101138"/>
                    <a:pt x="873610" y="119330"/>
                  </a:cubicBezTo>
                  <a:cubicBezTo>
                    <a:pt x="834627" y="155332"/>
                    <a:pt x="805845" y="186264"/>
                    <a:pt x="743362" y="257588"/>
                  </a:cubicBezTo>
                  <a:cubicBezTo>
                    <a:pt x="743301" y="257649"/>
                    <a:pt x="669889" y="340704"/>
                    <a:pt x="639771" y="370555"/>
                  </a:cubicBezTo>
                  <a:cubicBezTo>
                    <a:pt x="589796" y="420061"/>
                    <a:pt x="547656" y="458936"/>
                    <a:pt x="454326" y="542647"/>
                  </a:cubicBezTo>
                  <a:cubicBezTo>
                    <a:pt x="452747" y="544074"/>
                    <a:pt x="379092" y="610097"/>
                    <a:pt x="351548" y="635515"/>
                  </a:cubicBezTo>
                  <a:cubicBezTo>
                    <a:pt x="315831" y="668475"/>
                    <a:pt x="308503" y="675342"/>
                    <a:pt x="292205" y="690140"/>
                  </a:cubicBezTo>
                  <a:cubicBezTo>
                    <a:pt x="223109" y="752884"/>
                    <a:pt x="170105" y="796859"/>
                    <a:pt x="117623" y="833025"/>
                  </a:cubicBezTo>
                  <a:cubicBezTo>
                    <a:pt x="102929" y="843153"/>
                    <a:pt x="91063" y="855322"/>
                    <a:pt x="70977" y="878985"/>
                  </a:cubicBezTo>
                  <a:cubicBezTo>
                    <a:pt x="69938" y="880206"/>
                    <a:pt x="59719" y="892223"/>
                    <a:pt x="57764" y="894476"/>
                  </a:cubicBezTo>
                  <a:cubicBezTo>
                    <a:pt x="51606" y="901574"/>
                    <a:pt x="46524" y="907045"/>
                    <a:pt x="41672" y="911812"/>
                  </a:cubicBezTo>
                  <a:cubicBezTo>
                    <a:pt x="38770" y="914653"/>
                    <a:pt x="7000" y="944620"/>
                    <a:pt x="5118" y="946387"/>
                  </a:cubicBezTo>
                  <a:cubicBezTo>
                    <a:pt x="3703" y="947717"/>
                    <a:pt x="3691" y="947771"/>
                    <a:pt x="3375" y="948063"/>
                  </a:cubicBezTo>
                  <a:cubicBezTo>
                    <a:pt x="1250" y="950054"/>
                    <a:pt x="90" y="952702"/>
                    <a:pt x="5" y="9553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2" name="Google Shape;1552;p9"/>
            <p:cNvSpPr/>
            <p:nvPr/>
          </p:nvSpPr>
          <p:spPr>
            <a:xfrm>
              <a:off x="4689663" y="3344259"/>
              <a:ext cx="1279161" cy="878652"/>
            </a:xfrm>
            <a:custGeom>
              <a:avLst/>
              <a:gdLst/>
              <a:ahLst/>
              <a:cxnLst/>
              <a:rect l="l" t="t" r="r" b="b"/>
              <a:pathLst>
                <a:path w="1279161" h="878652" extrusionOk="0">
                  <a:moveTo>
                    <a:pt x="32" y="859831"/>
                  </a:moveTo>
                  <a:cubicBezTo>
                    <a:pt x="220" y="864471"/>
                    <a:pt x="1168" y="868733"/>
                    <a:pt x="3008" y="872607"/>
                  </a:cubicBezTo>
                  <a:cubicBezTo>
                    <a:pt x="5509" y="877872"/>
                    <a:pt x="11879" y="880137"/>
                    <a:pt x="17144" y="877629"/>
                  </a:cubicBezTo>
                  <a:cubicBezTo>
                    <a:pt x="22408" y="875127"/>
                    <a:pt x="24673" y="868758"/>
                    <a:pt x="22165" y="863499"/>
                  </a:cubicBezTo>
                  <a:cubicBezTo>
                    <a:pt x="13640" y="845562"/>
                    <a:pt x="51221" y="792206"/>
                    <a:pt x="119035" y="725150"/>
                  </a:cubicBezTo>
                  <a:cubicBezTo>
                    <a:pt x="171736" y="673045"/>
                    <a:pt x="242701" y="613276"/>
                    <a:pt x="268854" y="596584"/>
                  </a:cubicBezTo>
                  <a:cubicBezTo>
                    <a:pt x="372567" y="530354"/>
                    <a:pt x="461828" y="484940"/>
                    <a:pt x="664658" y="390117"/>
                  </a:cubicBezTo>
                  <a:cubicBezTo>
                    <a:pt x="667348" y="388860"/>
                    <a:pt x="667341" y="388824"/>
                    <a:pt x="670025" y="387567"/>
                  </a:cubicBezTo>
                  <a:cubicBezTo>
                    <a:pt x="829305" y="313104"/>
                    <a:pt x="902566" y="276956"/>
                    <a:pt x="988427" y="227783"/>
                  </a:cubicBezTo>
                  <a:cubicBezTo>
                    <a:pt x="1101563" y="162981"/>
                    <a:pt x="1195209" y="95817"/>
                    <a:pt x="1275920" y="18232"/>
                  </a:cubicBezTo>
                  <a:cubicBezTo>
                    <a:pt x="1280122" y="14194"/>
                    <a:pt x="1280256" y="7442"/>
                    <a:pt x="1276218" y="3240"/>
                  </a:cubicBezTo>
                  <a:cubicBezTo>
                    <a:pt x="1272180" y="-962"/>
                    <a:pt x="1265428" y="-1095"/>
                    <a:pt x="1261226" y="2949"/>
                  </a:cubicBezTo>
                  <a:cubicBezTo>
                    <a:pt x="1181880" y="79221"/>
                    <a:pt x="1089704" y="145548"/>
                    <a:pt x="977964" y="209542"/>
                  </a:cubicBezTo>
                  <a:cubicBezTo>
                    <a:pt x="892777" y="258333"/>
                    <a:pt x="819863" y="294195"/>
                    <a:pt x="661105" y="368409"/>
                  </a:cubicBezTo>
                  <a:cubicBezTo>
                    <a:pt x="658415" y="369666"/>
                    <a:pt x="658421" y="369709"/>
                    <a:pt x="655738" y="370959"/>
                  </a:cubicBezTo>
                  <a:cubicBezTo>
                    <a:pt x="452070" y="466171"/>
                    <a:pt x="362190" y="511816"/>
                    <a:pt x="257439" y="578707"/>
                  </a:cubicBezTo>
                  <a:cubicBezTo>
                    <a:pt x="229834" y="596335"/>
                    <a:pt x="158000" y="657178"/>
                    <a:pt x="104334" y="710249"/>
                  </a:cubicBezTo>
                  <a:cubicBezTo>
                    <a:pt x="37279" y="776557"/>
                    <a:pt x="-1273" y="827382"/>
                    <a:pt x="32" y="8598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3" name="Google Shape;1553;p9"/>
            <p:cNvSpPr/>
            <p:nvPr/>
          </p:nvSpPr>
          <p:spPr>
            <a:xfrm>
              <a:off x="5869551" y="4001245"/>
              <a:ext cx="1064221" cy="802640"/>
            </a:xfrm>
            <a:custGeom>
              <a:avLst/>
              <a:gdLst/>
              <a:ahLst/>
              <a:cxnLst/>
              <a:rect l="l" t="t" r="r" b="b"/>
              <a:pathLst>
                <a:path w="1064221" h="802640" extrusionOk="0">
                  <a:moveTo>
                    <a:pt x="123" y="8821"/>
                  </a:moveTo>
                  <a:cubicBezTo>
                    <a:pt x="-290" y="11493"/>
                    <a:pt x="335" y="14292"/>
                    <a:pt x="2054" y="16642"/>
                  </a:cubicBezTo>
                  <a:cubicBezTo>
                    <a:pt x="2279" y="16946"/>
                    <a:pt x="59891" y="94870"/>
                    <a:pt x="61027" y="96382"/>
                  </a:cubicBezTo>
                  <a:cubicBezTo>
                    <a:pt x="89803" y="134710"/>
                    <a:pt x="109683" y="160352"/>
                    <a:pt x="117674" y="168671"/>
                  </a:cubicBezTo>
                  <a:cubicBezTo>
                    <a:pt x="155267" y="207776"/>
                    <a:pt x="202363" y="232356"/>
                    <a:pt x="292990" y="267405"/>
                  </a:cubicBezTo>
                  <a:cubicBezTo>
                    <a:pt x="296573" y="268802"/>
                    <a:pt x="315518" y="275936"/>
                    <a:pt x="317279" y="276617"/>
                  </a:cubicBezTo>
                  <a:cubicBezTo>
                    <a:pt x="371807" y="297602"/>
                    <a:pt x="399739" y="309637"/>
                    <a:pt x="426579" y="325273"/>
                  </a:cubicBezTo>
                  <a:cubicBezTo>
                    <a:pt x="477646" y="354978"/>
                    <a:pt x="514321" y="386068"/>
                    <a:pt x="584273" y="453840"/>
                  </a:cubicBezTo>
                  <a:cubicBezTo>
                    <a:pt x="585488" y="455048"/>
                    <a:pt x="591621" y="461041"/>
                    <a:pt x="593381" y="462747"/>
                  </a:cubicBezTo>
                  <a:cubicBezTo>
                    <a:pt x="633762" y="501852"/>
                    <a:pt x="656168" y="522480"/>
                    <a:pt x="683250" y="544424"/>
                  </a:cubicBezTo>
                  <a:cubicBezTo>
                    <a:pt x="719562" y="573862"/>
                    <a:pt x="753019" y="596542"/>
                    <a:pt x="817870" y="637802"/>
                  </a:cubicBezTo>
                  <a:cubicBezTo>
                    <a:pt x="820177" y="639284"/>
                    <a:pt x="822546" y="640887"/>
                    <a:pt x="827221" y="643869"/>
                  </a:cubicBezTo>
                  <a:cubicBezTo>
                    <a:pt x="889704" y="683611"/>
                    <a:pt x="918911" y="703121"/>
                    <a:pt x="952127" y="729086"/>
                  </a:cubicBezTo>
                  <a:cubicBezTo>
                    <a:pt x="955648" y="731824"/>
                    <a:pt x="960202" y="735929"/>
                    <a:pt x="967428" y="742675"/>
                  </a:cubicBezTo>
                  <a:cubicBezTo>
                    <a:pt x="969493" y="744618"/>
                    <a:pt x="984674" y="758900"/>
                    <a:pt x="987952" y="761869"/>
                  </a:cubicBezTo>
                  <a:cubicBezTo>
                    <a:pt x="993053" y="766569"/>
                    <a:pt x="997668" y="770692"/>
                    <a:pt x="1002101" y="774481"/>
                  </a:cubicBezTo>
                  <a:cubicBezTo>
                    <a:pt x="1023475" y="792601"/>
                    <a:pt x="1039505" y="802365"/>
                    <a:pt x="1053350" y="802638"/>
                  </a:cubicBezTo>
                  <a:cubicBezTo>
                    <a:pt x="1059179" y="802754"/>
                    <a:pt x="1064098" y="798047"/>
                    <a:pt x="1064219" y="792224"/>
                  </a:cubicBezTo>
                  <a:cubicBezTo>
                    <a:pt x="1064341" y="786395"/>
                    <a:pt x="1059604" y="781689"/>
                    <a:pt x="1053775" y="781580"/>
                  </a:cubicBezTo>
                  <a:cubicBezTo>
                    <a:pt x="1046670" y="781434"/>
                    <a:pt x="1033251" y="773334"/>
                    <a:pt x="1015702" y="758433"/>
                  </a:cubicBezTo>
                  <a:cubicBezTo>
                    <a:pt x="1011451" y="754826"/>
                    <a:pt x="1007080" y="750745"/>
                    <a:pt x="1002101" y="746203"/>
                  </a:cubicBezTo>
                  <a:cubicBezTo>
                    <a:pt x="998943" y="743307"/>
                    <a:pt x="983884" y="729177"/>
                    <a:pt x="981759" y="727203"/>
                  </a:cubicBezTo>
                  <a:cubicBezTo>
                    <a:pt x="974108" y="720050"/>
                    <a:pt x="969128" y="715685"/>
                    <a:pt x="965000" y="712448"/>
                  </a:cubicBezTo>
                  <a:cubicBezTo>
                    <a:pt x="931056" y="685931"/>
                    <a:pt x="901667" y="666166"/>
                    <a:pt x="838576" y="626065"/>
                  </a:cubicBezTo>
                  <a:cubicBezTo>
                    <a:pt x="833901" y="623084"/>
                    <a:pt x="831532" y="621480"/>
                    <a:pt x="829225" y="619999"/>
                  </a:cubicBezTo>
                  <a:cubicBezTo>
                    <a:pt x="765042" y="579145"/>
                    <a:pt x="732010" y="556769"/>
                    <a:pt x="696487" y="527987"/>
                  </a:cubicBezTo>
                  <a:cubicBezTo>
                    <a:pt x="670012" y="506546"/>
                    <a:pt x="648031" y="486356"/>
                    <a:pt x="608076" y="447664"/>
                  </a:cubicBezTo>
                  <a:cubicBezTo>
                    <a:pt x="606315" y="445964"/>
                    <a:pt x="600061" y="439964"/>
                    <a:pt x="598786" y="438750"/>
                  </a:cubicBezTo>
                  <a:cubicBezTo>
                    <a:pt x="527681" y="369837"/>
                    <a:pt x="490215" y="337897"/>
                    <a:pt x="437205" y="307075"/>
                  </a:cubicBezTo>
                  <a:cubicBezTo>
                    <a:pt x="409030" y="290692"/>
                    <a:pt x="380491" y="278414"/>
                    <a:pt x="324869" y="257028"/>
                  </a:cubicBezTo>
                  <a:cubicBezTo>
                    <a:pt x="323109" y="256342"/>
                    <a:pt x="304163" y="249013"/>
                    <a:pt x="300581" y="247628"/>
                  </a:cubicBezTo>
                  <a:cubicBezTo>
                    <a:pt x="212777" y="213666"/>
                    <a:pt x="167715" y="190130"/>
                    <a:pt x="132958" y="153977"/>
                  </a:cubicBezTo>
                  <a:cubicBezTo>
                    <a:pt x="125853" y="146587"/>
                    <a:pt x="105985" y="121114"/>
                    <a:pt x="77974" y="83806"/>
                  </a:cubicBezTo>
                  <a:cubicBezTo>
                    <a:pt x="76851" y="82307"/>
                    <a:pt x="19220" y="4558"/>
                    <a:pt x="19001" y="4261"/>
                  </a:cubicBezTo>
                  <a:cubicBezTo>
                    <a:pt x="15564" y="-445"/>
                    <a:pt x="8946" y="-1368"/>
                    <a:pt x="4240" y="2069"/>
                  </a:cubicBezTo>
                  <a:cubicBezTo>
                    <a:pt x="1890" y="3793"/>
                    <a:pt x="536" y="6155"/>
                    <a:pt x="123" y="88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54" name="Google Shape;1554;p9"/>
          <p:cNvSpPr txBox="1">
            <a:spLocks noGrp="1"/>
          </p:cNvSpPr>
          <p:nvPr>
            <p:ph type="subTitle" idx="1"/>
          </p:nvPr>
        </p:nvSpPr>
        <p:spPr>
          <a:xfrm>
            <a:off x="1189052" y="3639675"/>
            <a:ext cx="2658900" cy="60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1555" name="Google Shape;1555;p9"/>
          <p:cNvSpPr txBox="1">
            <a:spLocks noGrp="1"/>
          </p:cNvSpPr>
          <p:nvPr>
            <p:ph type="subTitle" idx="2"/>
          </p:nvPr>
        </p:nvSpPr>
        <p:spPr>
          <a:xfrm>
            <a:off x="4713302" y="3639675"/>
            <a:ext cx="2658900" cy="60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1556" name="Google Shape;1556;p9"/>
          <p:cNvSpPr txBox="1">
            <a:spLocks noGrp="1"/>
          </p:cNvSpPr>
          <p:nvPr>
            <p:ph type="subTitle" idx="3"/>
          </p:nvPr>
        </p:nvSpPr>
        <p:spPr>
          <a:xfrm>
            <a:off x="8237552" y="3639675"/>
            <a:ext cx="2658600" cy="60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1557" name="Google Shape;1557;p9"/>
          <p:cNvSpPr txBox="1">
            <a:spLocks noGrp="1"/>
          </p:cNvSpPr>
          <p:nvPr>
            <p:ph type="title"/>
          </p:nvPr>
        </p:nvSpPr>
        <p:spPr>
          <a:xfrm>
            <a:off x="1019625" y="624875"/>
            <a:ext cx="100014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558" name="Google Shape;1558;p9"/>
          <p:cNvSpPr txBox="1">
            <a:spLocks noGrp="1"/>
          </p:cNvSpPr>
          <p:nvPr>
            <p:ph type="body" idx="4"/>
          </p:nvPr>
        </p:nvSpPr>
        <p:spPr>
          <a:xfrm>
            <a:off x="1189050" y="4205382"/>
            <a:ext cx="2658900" cy="166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1559" name="Google Shape;1559;p9"/>
          <p:cNvSpPr txBox="1">
            <a:spLocks noGrp="1"/>
          </p:cNvSpPr>
          <p:nvPr>
            <p:ph type="body" idx="5"/>
          </p:nvPr>
        </p:nvSpPr>
        <p:spPr>
          <a:xfrm>
            <a:off x="4713300" y="4205382"/>
            <a:ext cx="2658900" cy="166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1560" name="Google Shape;1560;p9"/>
          <p:cNvSpPr txBox="1">
            <a:spLocks noGrp="1"/>
          </p:cNvSpPr>
          <p:nvPr>
            <p:ph type="body" idx="6"/>
          </p:nvPr>
        </p:nvSpPr>
        <p:spPr>
          <a:xfrm>
            <a:off x="8237550" y="4205382"/>
            <a:ext cx="2658900" cy="166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1561" name="Google Shape;1561;p9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5905228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2F11078E-FA02-494E-B8C9-FF81146B02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E465B230-EFAF-3441-9123-CF50241790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13364CA-E5DD-324E-808F-EFA7FBB0DA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31AC991-509F-0147-982D-6CC31A030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FA88B59-61AE-9946-AE46-FE9DE981B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905E7B2-661A-4946-AAA9-88412C14C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035372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7A1E36F-83AA-9E43-9265-772A4B116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6916" y="365126"/>
            <a:ext cx="10126884" cy="769194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F4149BF-CAF2-6945-BF9A-1924D72FE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90E56AE-D2C1-5248-83D0-630AFEAE7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F83C3D3-D4DD-7842-82B2-1E213D07F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27DE117-BF64-574A-8FD3-FFBEA475D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381463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4060D05-33C9-9449-BF87-01680B222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D0D23BF-50B7-3348-BC6C-D7F836F586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4BD3E90-8311-4E44-8EF6-73C7E71A9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96425F6-BAE5-674C-8873-D9CD09988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B7C881F-C0ED-3C4B-83A4-AF64D09DF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125205"/>
      </p:ext>
    </p:extLst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D6A899B-F50B-1942-8141-6E0F1806E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A0D1B1D-AA0A-EA4E-972B-6D6A39C492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48CED39-0702-0542-9E72-78AD62FB5C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367700A-C5DC-B448-950D-59D39DCFB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9118D60-EEED-2046-9DE2-EE2522E58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943758D-3BCC-B241-A01D-DAE52C86D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882591"/>
      </p:ext>
    </p:extLst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E06A93B-EEDB-FE44-929E-CC7FC6B28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A41D41C-FF36-164B-A790-207F3B7EF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DBEEA18-25F5-3449-AE96-898E628B1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94B931E-E924-5548-B571-CF1526DB9B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55B859D7-564D-C647-BB33-40BC4805F5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6027D65D-C27B-A345-83CB-E8E38DF12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951A5789-63DA-E847-852B-66439887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76912C79-F418-2A41-8E2D-2D6E8DC1D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65401"/>
      </p:ext>
    </p:extLst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DAB8BD0-4783-9443-902A-1B683E010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4B6692D9-B9E4-E943-93A3-E32510EAD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AE4767B-46ED-C046-B5FE-AE7005B25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E4608E2-FA24-B34D-9D62-8B46935E1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499031"/>
      </p:ext>
    </p:extLst>
  </p:cSld>
  <p:clrMapOvr>
    <a:masterClrMapping/>
  </p:clrMapOvr>
  <p:transition spd="slow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9555FDE2-C434-EF40-BF61-77A71B545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E7B5010F-48EF-9941-A702-2CDABB2E8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5EB7EE1-07B5-B841-83FF-98348B164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813987"/>
      </p:ext>
    </p:extLst>
  </p:cSld>
  <p:clrMapOvr>
    <a:masterClrMapping/>
  </p:clrMapOvr>
  <p:transition spd="slow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7C56873-DCA5-BE48-823D-B2861053D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E11FD54-F74B-8C44-900F-1E033B233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F0C9379-6846-DD44-AC94-DAC0747544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05CF0C3-E100-B74B-A869-66E9F4AF8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F8306A9-8598-844D-B3FF-705E2AAEE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D143A94-2CB3-2D4E-8197-7DD35D803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454436"/>
      </p:ext>
    </p:extLst>
  </p:cSld>
  <p:clrMapOvr>
    <a:masterClrMapping/>
  </p:clrMapOvr>
  <p:transition spd="slow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CD208B-66D2-A240-989A-EBEF15F61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42BE56ED-DC97-C446-B1BF-4135342B27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2279287-0673-A04D-8F96-90A4F50AC4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24149AD-2E59-4D45-B667-B5F1D188A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7D8E265-3DDF-3444-83F6-13856CC3C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1B802D4-8240-6B44-ACA2-21090F66C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49499"/>
      </p:ext>
    </p:extLst>
  </p:cSld>
  <p:clrMapOvr>
    <a:masterClrMapping/>
  </p:clrMapOvr>
  <p:transition spd="slow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F67CD89-506D-5948-9C53-CF438D815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B0C488D7-35A3-4B4E-BA18-ADC0B78616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ED3F490-BE00-014C-B805-EFD8B2AE8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D92FA43-812A-714D-8441-8E38AEBBB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8A7B296-2593-D24F-A8AA-3D8F92D21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469118"/>
      </p:ext>
    </p:extLst>
  </p:cSld>
  <p:clrMapOvr>
    <a:masterClrMapping/>
  </p:clrMapOvr>
  <p:transition spd="slow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90A0120E-91D7-3447-BD65-77857A04A2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D203F3D-C798-CC4C-B834-8180D46093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F7DD692-99D9-614A-9EAF-5691049A0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139A89F-4A25-F540-921B-DDBC50BCD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0E43FB0-383A-9745-9DBC-C0B21AB85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367145"/>
      </p:ext>
    </p:extLst>
  </p:cSld>
  <p:clrMapOvr>
    <a:masterClrMapping/>
  </p:clrMapOvr>
  <p:transition spd="slow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8 Three columns">
  <p:cSld name="008 Three columns">
    <p:spTree>
      <p:nvGrpSpPr>
        <p:cNvPr id="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p9"/>
          <p:cNvSpPr/>
          <p:nvPr/>
        </p:nvSpPr>
        <p:spPr>
          <a:xfrm rot="5400000">
            <a:off x="2847900" y="-2508900"/>
            <a:ext cx="6496200" cy="11875800"/>
          </a:xfrm>
          <a:prstGeom prst="frame">
            <a:avLst>
              <a:gd name="adj1" fmla="val 722"/>
            </a:avLst>
          </a:prstGeom>
          <a:gradFill>
            <a:gsLst>
              <a:gs pos="0">
                <a:srgbClr val="999999"/>
              </a:gs>
              <a:gs pos="24000">
                <a:schemeClr val="lt1"/>
              </a:gs>
              <a:gs pos="49000">
                <a:srgbClr val="666666"/>
              </a:gs>
              <a:gs pos="75000">
                <a:srgbClr val="F3F3F3"/>
              </a:gs>
              <a:gs pos="100000">
                <a:srgbClr val="666666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>
              <a:solidFill>
                <a:srgbClr val="000000"/>
              </a:solidFill>
              <a:latin typeface="Antic Slab"/>
              <a:ea typeface="Antic Slab"/>
              <a:cs typeface="Antic Slab"/>
              <a:sym typeface="Antic Slab"/>
            </a:endParaRPr>
          </a:p>
        </p:txBody>
      </p:sp>
      <p:grpSp>
        <p:nvGrpSpPr>
          <p:cNvPr id="1473" name="Google Shape;1473;p9"/>
          <p:cNvGrpSpPr/>
          <p:nvPr/>
        </p:nvGrpSpPr>
        <p:grpSpPr>
          <a:xfrm>
            <a:off x="847348" y="1543950"/>
            <a:ext cx="3295802" cy="4950750"/>
            <a:chOff x="704698" y="1433075"/>
            <a:chExt cx="3295802" cy="4950750"/>
          </a:xfrm>
        </p:grpSpPr>
        <p:pic>
          <p:nvPicPr>
            <p:cNvPr id="1474" name="Google Shape;1474;p9" descr="A black and white rectangle with a white background&#10;&#10;Description automatically generated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 rot="5400000">
              <a:off x="-122776" y="2260549"/>
              <a:ext cx="4950750" cy="32958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5" name="Google Shape;1475;p9"/>
            <p:cNvSpPr/>
            <p:nvPr/>
          </p:nvSpPr>
          <p:spPr>
            <a:xfrm rot="10800000">
              <a:off x="906660" y="1608745"/>
              <a:ext cx="2891700" cy="4599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1476" name="Google Shape;1476;p9"/>
          <p:cNvGrpSpPr/>
          <p:nvPr/>
        </p:nvGrpSpPr>
        <p:grpSpPr>
          <a:xfrm>
            <a:off x="4371598" y="1543950"/>
            <a:ext cx="3295802" cy="4950750"/>
            <a:chOff x="704698" y="1433075"/>
            <a:chExt cx="3295802" cy="4950750"/>
          </a:xfrm>
        </p:grpSpPr>
        <p:pic>
          <p:nvPicPr>
            <p:cNvPr id="1477" name="Google Shape;1477;p9" descr="A black and white rectangle with a white background&#10;&#10;Description automatically generated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 rot="5400000">
              <a:off x="-122776" y="2260549"/>
              <a:ext cx="4950750" cy="32958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8" name="Google Shape;1478;p9"/>
            <p:cNvSpPr/>
            <p:nvPr/>
          </p:nvSpPr>
          <p:spPr>
            <a:xfrm rot="10800000">
              <a:off x="906660" y="1608745"/>
              <a:ext cx="2891700" cy="4599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1479" name="Google Shape;1479;p9"/>
          <p:cNvGrpSpPr/>
          <p:nvPr/>
        </p:nvGrpSpPr>
        <p:grpSpPr>
          <a:xfrm>
            <a:off x="7895848" y="1543950"/>
            <a:ext cx="3295802" cy="4950750"/>
            <a:chOff x="704698" y="1433075"/>
            <a:chExt cx="3295802" cy="4950750"/>
          </a:xfrm>
        </p:grpSpPr>
        <p:pic>
          <p:nvPicPr>
            <p:cNvPr id="1480" name="Google Shape;1480;p9" descr="A black and white rectangle with a white background&#10;&#10;Description automatically generated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 rot="5400000">
              <a:off x="-122776" y="2260549"/>
              <a:ext cx="4950750" cy="32958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1" name="Google Shape;1481;p9"/>
            <p:cNvSpPr/>
            <p:nvPr/>
          </p:nvSpPr>
          <p:spPr>
            <a:xfrm rot="10800000">
              <a:off x="906660" y="1608745"/>
              <a:ext cx="2891700" cy="4599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1482" name="Google Shape;1482;p9"/>
          <p:cNvGrpSpPr/>
          <p:nvPr/>
        </p:nvGrpSpPr>
        <p:grpSpPr>
          <a:xfrm rot="-8100000">
            <a:off x="-675138" y="4424879"/>
            <a:ext cx="1994299" cy="3437052"/>
            <a:chOff x="381024" y="1463087"/>
            <a:chExt cx="1974769" cy="3403393"/>
          </a:xfrm>
        </p:grpSpPr>
        <p:sp>
          <p:nvSpPr>
            <p:cNvPr id="1483" name="Google Shape;1483;p9"/>
            <p:cNvSpPr/>
            <p:nvPr/>
          </p:nvSpPr>
          <p:spPr>
            <a:xfrm>
              <a:off x="381024" y="2333782"/>
              <a:ext cx="651145" cy="1123191"/>
            </a:xfrm>
            <a:custGeom>
              <a:avLst/>
              <a:gdLst/>
              <a:ahLst/>
              <a:cxnLst/>
              <a:rect l="l" t="t" r="r" b="b"/>
              <a:pathLst>
                <a:path w="651145" h="1123191" extrusionOk="0">
                  <a:moveTo>
                    <a:pt x="615130" y="2334"/>
                  </a:moveTo>
                  <a:cubicBezTo>
                    <a:pt x="678038" y="64264"/>
                    <a:pt x="644781" y="204362"/>
                    <a:pt x="618482" y="283252"/>
                  </a:cubicBezTo>
                  <a:cubicBezTo>
                    <a:pt x="550893" y="486027"/>
                    <a:pt x="427366" y="691825"/>
                    <a:pt x="299352" y="862514"/>
                  </a:cubicBezTo>
                  <a:cubicBezTo>
                    <a:pt x="242650" y="938119"/>
                    <a:pt x="173152" y="983035"/>
                    <a:pt x="103581" y="1044874"/>
                  </a:cubicBezTo>
                  <a:cubicBezTo>
                    <a:pt x="81091" y="1064864"/>
                    <a:pt x="55614" y="1081052"/>
                    <a:pt x="31173" y="1098510"/>
                  </a:cubicBezTo>
                  <a:cubicBezTo>
                    <a:pt x="21061" y="1105736"/>
                    <a:pt x="-7113" y="1130091"/>
                    <a:pt x="1674" y="1121305"/>
                  </a:cubicBezTo>
                  <a:cubicBezTo>
                    <a:pt x="107382" y="1015594"/>
                    <a:pt x="60742" y="836981"/>
                    <a:pt x="74082" y="705627"/>
                  </a:cubicBezTo>
                  <a:cubicBezTo>
                    <a:pt x="130181" y="153264"/>
                    <a:pt x="589469" y="-22926"/>
                    <a:pt x="615130" y="23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4" name="Google Shape;1484;p9"/>
            <p:cNvSpPr/>
            <p:nvPr/>
          </p:nvSpPr>
          <p:spPr>
            <a:xfrm>
              <a:off x="478628" y="3237295"/>
              <a:ext cx="661142" cy="971978"/>
            </a:xfrm>
            <a:custGeom>
              <a:avLst/>
              <a:gdLst/>
              <a:ahLst/>
              <a:cxnLst/>
              <a:rect l="l" t="t" r="r" b="b"/>
              <a:pathLst>
                <a:path w="661142" h="971978" extrusionOk="0">
                  <a:moveTo>
                    <a:pt x="611840" y="0"/>
                  </a:moveTo>
                  <a:cubicBezTo>
                    <a:pt x="611797" y="-61"/>
                    <a:pt x="646451" y="69071"/>
                    <a:pt x="652268" y="98090"/>
                  </a:cubicBezTo>
                  <a:cubicBezTo>
                    <a:pt x="668177" y="177411"/>
                    <a:pt x="663520" y="252761"/>
                    <a:pt x="631592" y="328044"/>
                  </a:cubicBezTo>
                  <a:cubicBezTo>
                    <a:pt x="538652" y="547207"/>
                    <a:pt x="370197" y="728681"/>
                    <a:pt x="170337" y="854515"/>
                  </a:cubicBezTo>
                  <a:cubicBezTo>
                    <a:pt x="152442" y="865779"/>
                    <a:pt x="5431" y="973171"/>
                    <a:pt x="140" y="971969"/>
                  </a:cubicBezTo>
                  <a:cubicBezTo>
                    <a:pt x="-1610" y="971568"/>
                    <a:pt x="13599" y="918528"/>
                    <a:pt x="14067" y="914666"/>
                  </a:cubicBezTo>
                  <a:cubicBezTo>
                    <a:pt x="19547" y="869367"/>
                    <a:pt x="32773" y="825842"/>
                    <a:pt x="37239" y="780944"/>
                  </a:cubicBezTo>
                  <a:cubicBezTo>
                    <a:pt x="57739" y="574818"/>
                    <a:pt x="138391" y="369243"/>
                    <a:pt x="282818" y="222600"/>
                  </a:cubicBezTo>
                  <a:cubicBezTo>
                    <a:pt x="346643" y="157798"/>
                    <a:pt x="436129" y="97756"/>
                    <a:pt x="515116" y="54279"/>
                  </a:cubicBezTo>
                  <a:cubicBezTo>
                    <a:pt x="537492" y="41965"/>
                    <a:pt x="621087" y="13741"/>
                    <a:pt x="6118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5" name="Google Shape;1485;p9"/>
            <p:cNvSpPr/>
            <p:nvPr/>
          </p:nvSpPr>
          <p:spPr>
            <a:xfrm>
              <a:off x="1213284" y="3493897"/>
              <a:ext cx="736970" cy="1372583"/>
            </a:xfrm>
            <a:custGeom>
              <a:avLst/>
              <a:gdLst/>
              <a:ahLst/>
              <a:cxnLst/>
              <a:rect l="l" t="t" r="r" b="b"/>
              <a:pathLst>
                <a:path w="736970" h="1372583" extrusionOk="0">
                  <a:moveTo>
                    <a:pt x="140030" y="4053"/>
                  </a:moveTo>
                  <a:cubicBezTo>
                    <a:pt x="177295" y="-28925"/>
                    <a:pt x="310489" y="149214"/>
                    <a:pt x="333939" y="182120"/>
                  </a:cubicBezTo>
                  <a:cubicBezTo>
                    <a:pt x="488689" y="399316"/>
                    <a:pt x="517672" y="692706"/>
                    <a:pt x="625599" y="933292"/>
                  </a:cubicBezTo>
                  <a:cubicBezTo>
                    <a:pt x="666422" y="1024302"/>
                    <a:pt x="678779" y="1123175"/>
                    <a:pt x="702418" y="1219012"/>
                  </a:cubicBezTo>
                  <a:cubicBezTo>
                    <a:pt x="710968" y="1253685"/>
                    <a:pt x="713925" y="1289031"/>
                    <a:pt x="720829" y="1324025"/>
                  </a:cubicBezTo>
                  <a:cubicBezTo>
                    <a:pt x="724005" y="1340110"/>
                    <a:pt x="747091" y="1377806"/>
                    <a:pt x="731765" y="1371977"/>
                  </a:cubicBezTo>
                  <a:cubicBezTo>
                    <a:pt x="717872" y="1366688"/>
                    <a:pt x="685319" y="1316307"/>
                    <a:pt x="674170" y="1304175"/>
                  </a:cubicBezTo>
                  <a:cubicBezTo>
                    <a:pt x="619369" y="1244577"/>
                    <a:pt x="537850" y="1194779"/>
                    <a:pt x="475628" y="1141021"/>
                  </a:cubicBezTo>
                  <a:cubicBezTo>
                    <a:pt x="281403" y="973241"/>
                    <a:pt x="44302" y="830544"/>
                    <a:pt x="3898" y="550677"/>
                  </a:cubicBezTo>
                  <a:cubicBezTo>
                    <a:pt x="-8775" y="462934"/>
                    <a:pt x="12429" y="367941"/>
                    <a:pt x="25072" y="281412"/>
                  </a:cubicBezTo>
                  <a:cubicBezTo>
                    <a:pt x="36840" y="200853"/>
                    <a:pt x="84889" y="52861"/>
                    <a:pt x="140030" y="40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6" name="Google Shape;1486;p9"/>
            <p:cNvSpPr/>
            <p:nvPr/>
          </p:nvSpPr>
          <p:spPr>
            <a:xfrm>
              <a:off x="1442908" y="3074002"/>
              <a:ext cx="912885" cy="913558"/>
            </a:xfrm>
            <a:custGeom>
              <a:avLst/>
              <a:gdLst/>
              <a:ahLst/>
              <a:cxnLst/>
              <a:rect l="l" t="t" r="r" b="b"/>
              <a:pathLst>
                <a:path w="912885" h="913558" extrusionOk="0">
                  <a:moveTo>
                    <a:pt x="19104" y="18860"/>
                  </a:moveTo>
                  <a:cubicBezTo>
                    <a:pt x="75545" y="7802"/>
                    <a:pt x="129824" y="-6036"/>
                    <a:pt x="191821" y="2823"/>
                  </a:cubicBezTo>
                  <a:cubicBezTo>
                    <a:pt x="427805" y="36536"/>
                    <a:pt x="680310" y="413115"/>
                    <a:pt x="766718" y="614730"/>
                  </a:cubicBezTo>
                  <a:cubicBezTo>
                    <a:pt x="799435" y="691069"/>
                    <a:pt x="835673" y="767451"/>
                    <a:pt x="872817" y="841732"/>
                  </a:cubicBezTo>
                  <a:cubicBezTo>
                    <a:pt x="876035" y="848169"/>
                    <a:pt x="918352" y="907227"/>
                    <a:pt x="912292" y="913287"/>
                  </a:cubicBezTo>
                  <a:cubicBezTo>
                    <a:pt x="909778" y="915801"/>
                    <a:pt x="889115" y="900068"/>
                    <a:pt x="885150" y="898483"/>
                  </a:cubicBezTo>
                  <a:cubicBezTo>
                    <a:pt x="824082" y="874055"/>
                    <a:pt x="771217" y="836073"/>
                    <a:pt x="705036" y="819526"/>
                  </a:cubicBezTo>
                  <a:cubicBezTo>
                    <a:pt x="624289" y="799336"/>
                    <a:pt x="559195" y="744104"/>
                    <a:pt x="490372" y="701089"/>
                  </a:cubicBezTo>
                  <a:cubicBezTo>
                    <a:pt x="316653" y="592518"/>
                    <a:pt x="190084" y="493990"/>
                    <a:pt x="65981" y="328517"/>
                  </a:cubicBezTo>
                  <a:cubicBezTo>
                    <a:pt x="35499" y="287870"/>
                    <a:pt x="-33311" y="29128"/>
                    <a:pt x="19104" y="188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7" name="Google Shape;1487;p9"/>
            <p:cNvSpPr/>
            <p:nvPr/>
          </p:nvSpPr>
          <p:spPr>
            <a:xfrm>
              <a:off x="1303601" y="2054658"/>
              <a:ext cx="767537" cy="1170480"/>
            </a:xfrm>
            <a:custGeom>
              <a:avLst/>
              <a:gdLst/>
              <a:ahLst/>
              <a:cxnLst/>
              <a:rect l="l" t="t" r="r" b="b"/>
              <a:pathLst>
                <a:path w="767537" h="1170480" extrusionOk="0">
                  <a:moveTo>
                    <a:pt x="0" y="0"/>
                  </a:moveTo>
                  <a:cubicBezTo>
                    <a:pt x="0" y="0"/>
                    <a:pt x="250411" y="141543"/>
                    <a:pt x="360724" y="247867"/>
                  </a:cubicBezTo>
                  <a:cubicBezTo>
                    <a:pt x="568764" y="448382"/>
                    <a:pt x="554342" y="674207"/>
                    <a:pt x="656440" y="933981"/>
                  </a:cubicBezTo>
                  <a:cubicBezTo>
                    <a:pt x="685781" y="1008633"/>
                    <a:pt x="719457" y="1080892"/>
                    <a:pt x="757718" y="1151129"/>
                  </a:cubicBezTo>
                  <a:cubicBezTo>
                    <a:pt x="759102" y="1153661"/>
                    <a:pt x="768812" y="1164840"/>
                    <a:pt x="767397" y="1167645"/>
                  </a:cubicBezTo>
                  <a:cubicBezTo>
                    <a:pt x="763043" y="1176286"/>
                    <a:pt x="740011" y="1162678"/>
                    <a:pt x="735293" y="1159946"/>
                  </a:cubicBezTo>
                  <a:cubicBezTo>
                    <a:pt x="657241" y="1114720"/>
                    <a:pt x="564440" y="1045115"/>
                    <a:pt x="482053" y="1011286"/>
                  </a:cubicBezTo>
                  <a:cubicBezTo>
                    <a:pt x="220906" y="904045"/>
                    <a:pt x="58846" y="596768"/>
                    <a:pt x="22728" y="328129"/>
                  </a:cubicBezTo>
                  <a:cubicBezTo>
                    <a:pt x="16960" y="285247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8" name="Google Shape;1488;p9"/>
            <p:cNvSpPr/>
            <p:nvPr/>
          </p:nvSpPr>
          <p:spPr>
            <a:xfrm>
              <a:off x="939056" y="1463087"/>
              <a:ext cx="809016" cy="3124328"/>
            </a:xfrm>
            <a:custGeom>
              <a:avLst/>
              <a:gdLst/>
              <a:ahLst/>
              <a:cxnLst/>
              <a:rect l="l" t="t" r="r" b="b"/>
              <a:pathLst>
                <a:path w="809016" h="3124328" extrusionOk="0">
                  <a:moveTo>
                    <a:pt x="809016" y="3124329"/>
                  </a:moveTo>
                  <a:cubicBezTo>
                    <a:pt x="782955" y="3102736"/>
                    <a:pt x="617998" y="2702439"/>
                    <a:pt x="604936" y="2661950"/>
                  </a:cubicBezTo>
                  <a:cubicBezTo>
                    <a:pt x="578292" y="2579380"/>
                    <a:pt x="582712" y="2491625"/>
                    <a:pt x="551598" y="2408885"/>
                  </a:cubicBezTo>
                  <a:cubicBezTo>
                    <a:pt x="507921" y="2292737"/>
                    <a:pt x="460503" y="2177159"/>
                    <a:pt x="422334" y="2058866"/>
                  </a:cubicBezTo>
                  <a:cubicBezTo>
                    <a:pt x="383799" y="1939457"/>
                    <a:pt x="384473" y="1799013"/>
                    <a:pt x="364806" y="1670811"/>
                  </a:cubicBezTo>
                  <a:cubicBezTo>
                    <a:pt x="315906" y="1352033"/>
                    <a:pt x="274118" y="1026959"/>
                    <a:pt x="198907" y="713330"/>
                  </a:cubicBezTo>
                  <a:cubicBezTo>
                    <a:pt x="156129" y="534929"/>
                    <a:pt x="107248" y="358338"/>
                    <a:pt x="56934" y="182585"/>
                  </a:cubicBezTo>
                  <a:cubicBezTo>
                    <a:pt x="46077" y="144658"/>
                    <a:pt x="-7553" y="36378"/>
                    <a:pt x="899" y="0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9" name="Google Shape;1489;p9"/>
            <p:cNvSpPr/>
            <p:nvPr/>
          </p:nvSpPr>
          <p:spPr>
            <a:xfrm>
              <a:off x="472195" y="2122539"/>
              <a:ext cx="652653" cy="1213690"/>
            </a:xfrm>
            <a:custGeom>
              <a:avLst/>
              <a:gdLst/>
              <a:ahLst/>
              <a:cxnLst/>
              <a:rect l="l" t="t" r="r" b="b"/>
              <a:pathLst>
                <a:path w="652653" h="1213690" extrusionOk="0">
                  <a:moveTo>
                    <a:pt x="652653" y="0"/>
                  </a:moveTo>
                  <a:cubicBezTo>
                    <a:pt x="652653" y="0"/>
                    <a:pt x="615935" y="112196"/>
                    <a:pt x="587402" y="145484"/>
                  </a:cubicBezTo>
                  <a:cubicBezTo>
                    <a:pt x="523012" y="220609"/>
                    <a:pt x="420933" y="278507"/>
                    <a:pt x="378549" y="371745"/>
                  </a:cubicBezTo>
                  <a:cubicBezTo>
                    <a:pt x="255192" y="643130"/>
                    <a:pt x="219737" y="993950"/>
                    <a:pt x="0" y="1213691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0" name="Google Shape;1490;p9"/>
            <p:cNvSpPr/>
            <p:nvPr/>
          </p:nvSpPr>
          <p:spPr>
            <a:xfrm>
              <a:off x="529178" y="3042390"/>
              <a:ext cx="760845" cy="1058261"/>
            </a:xfrm>
            <a:custGeom>
              <a:avLst/>
              <a:gdLst/>
              <a:ahLst/>
              <a:cxnLst/>
              <a:rect l="l" t="t" r="r" b="b"/>
              <a:pathLst>
                <a:path w="760845" h="1058261" extrusionOk="0">
                  <a:moveTo>
                    <a:pt x="760846" y="0"/>
                  </a:moveTo>
                  <a:cubicBezTo>
                    <a:pt x="760846" y="0"/>
                    <a:pt x="631824" y="98272"/>
                    <a:pt x="612344" y="117752"/>
                  </a:cubicBezTo>
                  <a:cubicBezTo>
                    <a:pt x="536460" y="193636"/>
                    <a:pt x="514904" y="334760"/>
                    <a:pt x="463485" y="427306"/>
                  </a:cubicBezTo>
                  <a:cubicBezTo>
                    <a:pt x="406169" y="530478"/>
                    <a:pt x="319300" y="598669"/>
                    <a:pt x="248657" y="689497"/>
                  </a:cubicBezTo>
                  <a:cubicBezTo>
                    <a:pt x="180988" y="776505"/>
                    <a:pt x="134518" y="874954"/>
                    <a:pt x="69354" y="961841"/>
                  </a:cubicBezTo>
                  <a:cubicBezTo>
                    <a:pt x="53538" y="982923"/>
                    <a:pt x="0" y="1032570"/>
                    <a:pt x="0" y="1058261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1" name="Google Shape;1491;p9"/>
            <p:cNvSpPr/>
            <p:nvPr/>
          </p:nvSpPr>
          <p:spPr>
            <a:xfrm>
              <a:off x="1265371" y="2877105"/>
              <a:ext cx="965404" cy="1013029"/>
            </a:xfrm>
            <a:custGeom>
              <a:avLst/>
              <a:gdLst/>
              <a:ahLst/>
              <a:cxnLst/>
              <a:rect l="l" t="t" r="r" b="b"/>
              <a:pathLst>
                <a:path w="965404" h="1013029" extrusionOk="0">
                  <a:moveTo>
                    <a:pt x="0" y="0"/>
                  </a:moveTo>
                  <a:cubicBezTo>
                    <a:pt x="0" y="0"/>
                    <a:pt x="29304" y="30051"/>
                    <a:pt x="37162" y="37757"/>
                  </a:cubicBezTo>
                  <a:cubicBezTo>
                    <a:pt x="61262" y="61378"/>
                    <a:pt x="96602" y="83383"/>
                    <a:pt x="116258" y="110738"/>
                  </a:cubicBezTo>
                  <a:cubicBezTo>
                    <a:pt x="174260" y="191444"/>
                    <a:pt x="249913" y="269684"/>
                    <a:pt x="319221" y="341877"/>
                  </a:cubicBezTo>
                  <a:cubicBezTo>
                    <a:pt x="409757" y="436171"/>
                    <a:pt x="496486" y="534170"/>
                    <a:pt x="590198" y="625047"/>
                  </a:cubicBezTo>
                  <a:cubicBezTo>
                    <a:pt x="672258" y="704629"/>
                    <a:pt x="766395" y="770962"/>
                    <a:pt x="845710" y="853574"/>
                  </a:cubicBezTo>
                  <a:cubicBezTo>
                    <a:pt x="891361" y="901125"/>
                    <a:pt x="922742" y="968587"/>
                    <a:pt x="965405" y="1013029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2" name="Google Shape;1492;p9"/>
            <p:cNvSpPr/>
            <p:nvPr/>
          </p:nvSpPr>
          <p:spPr>
            <a:xfrm>
              <a:off x="1066215" y="1866518"/>
              <a:ext cx="882149" cy="1241056"/>
            </a:xfrm>
            <a:custGeom>
              <a:avLst/>
              <a:gdLst/>
              <a:ahLst/>
              <a:cxnLst/>
              <a:rect l="l" t="t" r="r" b="b"/>
              <a:pathLst>
                <a:path w="882149" h="1241056" extrusionOk="0">
                  <a:moveTo>
                    <a:pt x="0" y="2239"/>
                  </a:moveTo>
                  <a:cubicBezTo>
                    <a:pt x="54431" y="-24976"/>
                    <a:pt x="256580" y="204024"/>
                    <a:pt x="285332" y="247149"/>
                  </a:cubicBezTo>
                  <a:cubicBezTo>
                    <a:pt x="498745" y="567275"/>
                    <a:pt x="604930" y="963837"/>
                    <a:pt x="882149" y="1241057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93" name="Google Shape;1493;p9"/>
          <p:cNvGrpSpPr/>
          <p:nvPr/>
        </p:nvGrpSpPr>
        <p:grpSpPr>
          <a:xfrm>
            <a:off x="10830074" y="3530267"/>
            <a:ext cx="1857010" cy="2678604"/>
            <a:chOff x="6449535" y="1607148"/>
            <a:chExt cx="1467064" cy="2116135"/>
          </a:xfrm>
        </p:grpSpPr>
        <p:sp>
          <p:nvSpPr>
            <p:cNvPr id="1494" name="Google Shape;1494;p9"/>
            <p:cNvSpPr/>
            <p:nvPr/>
          </p:nvSpPr>
          <p:spPr>
            <a:xfrm>
              <a:off x="6654726" y="1607148"/>
              <a:ext cx="491354" cy="679762"/>
            </a:xfrm>
            <a:custGeom>
              <a:avLst/>
              <a:gdLst/>
              <a:ahLst/>
              <a:cxnLst/>
              <a:rect l="l" t="t" r="r" b="b"/>
              <a:pathLst>
                <a:path w="491354" h="679762" extrusionOk="0">
                  <a:moveTo>
                    <a:pt x="19579" y="447509"/>
                  </a:moveTo>
                  <a:cubicBezTo>
                    <a:pt x="-24444" y="303781"/>
                    <a:pt x="10289" y="193018"/>
                    <a:pt x="78783" y="85631"/>
                  </a:cubicBezTo>
                  <a:cubicBezTo>
                    <a:pt x="102768" y="47978"/>
                    <a:pt x="164583" y="3122"/>
                    <a:pt x="215650" y="226"/>
                  </a:cubicBezTo>
                  <a:cubicBezTo>
                    <a:pt x="380571" y="-9113"/>
                    <a:pt x="526789" y="273274"/>
                    <a:pt x="483737" y="450418"/>
                  </a:cubicBezTo>
                  <a:cubicBezTo>
                    <a:pt x="461027" y="543832"/>
                    <a:pt x="377474" y="652409"/>
                    <a:pt x="277647" y="676437"/>
                  </a:cubicBezTo>
                  <a:cubicBezTo>
                    <a:pt x="177820" y="700465"/>
                    <a:pt x="63664" y="591238"/>
                    <a:pt x="19579" y="44750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5" name="Google Shape;1495;p9"/>
            <p:cNvSpPr/>
            <p:nvPr/>
          </p:nvSpPr>
          <p:spPr>
            <a:xfrm>
              <a:off x="7035794" y="1866410"/>
              <a:ext cx="507096" cy="633984"/>
            </a:xfrm>
            <a:custGeom>
              <a:avLst/>
              <a:gdLst/>
              <a:ahLst/>
              <a:cxnLst/>
              <a:rect l="l" t="t" r="r" b="b"/>
              <a:pathLst>
                <a:path w="507096" h="633984" extrusionOk="0">
                  <a:moveTo>
                    <a:pt x="107466" y="632957"/>
                  </a:moveTo>
                  <a:cubicBezTo>
                    <a:pt x="8489" y="623241"/>
                    <a:pt x="-100446" y="256129"/>
                    <a:pt x="172257" y="84541"/>
                  </a:cubicBezTo>
                  <a:cubicBezTo>
                    <a:pt x="285563" y="13260"/>
                    <a:pt x="509566" y="-140998"/>
                    <a:pt x="507076" y="305271"/>
                  </a:cubicBezTo>
                  <a:cubicBezTo>
                    <a:pt x="506591" y="392711"/>
                    <a:pt x="490439" y="483769"/>
                    <a:pt x="418969" y="539148"/>
                  </a:cubicBezTo>
                  <a:cubicBezTo>
                    <a:pt x="364502" y="581331"/>
                    <a:pt x="206503" y="642672"/>
                    <a:pt x="107466" y="63295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6" name="Google Shape;1496;p9"/>
            <p:cNvSpPr/>
            <p:nvPr/>
          </p:nvSpPr>
          <p:spPr>
            <a:xfrm>
              <a:off x="7370344" y="2352452"/>
              <a:ext cx="546255" cy="620325"/>
            </a:xfrm>
            <a:custGeom>
              <a:avLst/>
              <a:gdLst/>
              <a:ahLst/>
              <a:cxnLst/>
              <a:rect l="l" t="t" r="r" b="b"/>
              <a:pathLst>
                <a:path w="546255" h="620325" extrusionOk="0">
                  <a:moveTo>
                    <a:pt x="96321" y="604552"/>
                  </a:moveTo>
                  <a:cubicBezTo>
                    <a:pt x="-191562" y="364238"/>
                    <a:pt x="231427" y="-217817"/>
                    <a:pt x="507286" y="85628"/>
                  </a:cubicBezTo>
                  <a:cubicBezTo>
                    <a:pt x="608206" y="196640"/>
                    <a:pt x="492227" y="456232"/>
                    <a:pt x="395861" y="542925"/>
                  </a:cubicBezTo>
                  <a:cubicBezTo>
                    <a:pt x="319109" y="611966"/>
                    <a:pt x="139858" y="640906"/>
                    <a:pt x="96321" y="6045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7" name="Google Shape;1497;p9"/>
            <p:cNvSpPr/>
            <p:nvPr/>
          </p:nvSpPr>
          <p:spPr>
            <a:xfrm>
              <a:off x="6697051" y="2961165"/>
              <a:ext cx="645749" cy="520552"/>
            </a:xfrm>
            <a:custGeom>
              <a:avLst/>
              <a:gdLst/>
              <a:ahLst/>
              <a:cxnLst/>
              <a:rect l="l" t="t" r="r" b="b"/>
              <a:pathLst>
                <a:path w="645749" h="520552" extrusionOk="0">
                  <a:moveTo>
                    <a:pt x="630561" y="363017"/>
                  </a:moveTo>
                  <a:cubicBezTo>
                    <a:pt x="681750" y="261666"/>
                    <a:pt x="589391" y="156891"/>
                    <a:pt x="562005" y="131655"/>
                  </a:cubicBezTo>
                  <a:cubicBezTo>
                    <a:pt x="442748" y="21608"/>
                    <a:pt x="124626" y="-63997"/>
                    <a:pt x="36458" y="64083"/>
                  </a:cubicBezTo>
                  <a:cubicBezTo>
                    <a:pt x="-93791" y="253250"/>
                    <a:pt x="155837" y="426210"/>
                    <a:pt x="300355" y="495810"/>
                  </a:cubicBezTo>
                  <a:cubicBezTo>
                    <a:pt x="453678" y="569617"/>
                    <a:pt x="579372" y="464362"/>
                    <a:pt x="630561" y="3630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8" name="Google Shape;1498;p9"/>
            <p:cNvSpPr/>
            <p:nvPr/>
          </p:nvSpPr>
          <p:spPr>
            <a:xfrm>
              <a:off x="6449535" y="2310553"/>
              <a:ext cx="567892" cy="530399"/>
            </a:xfrm>
            <a:custGeom>
              <a:avLst/>
              <a:gdLst/>
              <a:ahLst/>
              <a:cxnLst/>
              <a:rect l="l" t="t" r="r" b="b"/>
              <a:pathLst>
                <a:path w="567892" h="530399" extrusionOk="0">
                  <a:moveTo>
                    <a:pt x="552364" y="458285"/>
                  </a:moveTo>
                  <a:cubicBezTo>
                    <a:pt x="582118" y="424882"/>
                    <a:pt x="578657" y="204425"/>
                    <a:pt x="455513" y="102825"/>
                  </a:cubicBezTo>
                  <a:cubicBezTo>
                    <a:pt x="309538" y="-17604"/>
                    <a:pt x="90453" y="-38335"/>
                    <a:pt x="28638" y="73163"/>
                  </a:cubicBezTo>
                  <a:cubicBezTo>
                    <a:pt x="-66573" y="244745"/>
                    <a:pt x="94582" y="444495"/>
                    <a:pt x="234364" y="502843"/>
                  </a:cubicBezTo>
                  <a:cubicBezTo>
                    <a:pt x="356476" y="553813"/>
                    <a:pt x="487332" y="531279"/>
                    <a:pt x="552364" y="4582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9" name="Google Shape;1499;p9"/>
            <p:cNvSpPr/>
            <p:nvPr/>
          </p:nvSpPr>
          <p:spPr>
            <a:xfrm>
              <a:off x="6844692" y="1656268"/>
              <a:ext cx="979989" cy="2067015"/>
            </a:xfrm>
            <a:custGeom>
              <a:avLst/>
              <a:gdLst/>
              <a:ahLst/>
              <a:cxnLst/>
              <a:rect l="l" t="t" r="r" b="b"/>
              <a:pathLst>
                <a:path w="979989" h="2067015" extrusionOk="0">
                  <a:moveTo>
                    <a:pt x="979989" y="2067015"/>
                  </a:moveTo>
                  <a:cubicBezTo>
                    <a:pt x="979989" y="2067015"/>
                    <a:pt x="819866" y="1899271"/>
                    <a:pt x="800009" y="1878899"/>
                  </a:cubicBezTo>
                  <a:cubicBezTo>
                    <a:pt x="703522" y="1779953"/>
                    <a:pt x="631264" y="1655825"/>
                    <a:pt x="565745" y="1534952"/>
                  </a:cubicBezTo>
                  <a:cubicBezTo>
                    <a:pt x="322675" y="1086357"/>
                    <a:pt x="-88777" y="543163"/>
                    <a:pt x="17062" y="0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0" name="Google Shape;1500;p9"/>
            <p:cNvSpPr/>
            <p:nvPr/>
          </p:nvSpPr>
          <p:spPr>
            <a:xfrm>
              <a:off x="7115753" y="1928344"/>
              <a:ext cx="286425" cy="748366"/>
            </a:xfrm>
            <a:custGeom>
              <a:avLst/>
              <a:gdLst/>
              <a:ahLst/>
              <a:cxnLst/>
              <a:rect l="l" t="t" r="r" b="b"/>
              <a:pathLst>
                <a:path w="286425" h="748366" extrusionOk="0">
                  <a:moveTo>
                    <a:pt x="0" y="748367"/>
                  </a:moveTo>
                  <a:cubicBezTo>
                    <a:pt x="0" y="748367"/>
                    <a:pt x="3340" y="668858"/>
                    <a:pt x="8137" y="644903"/>
                  </a:cubicBezTo>
                  <a:cubicBezTo>
                    <a:pt x="19856" y="586385"/>
                    <a:pt x="31697" y="526604"/>
                    <a:pt x="45602" y="470965"/>
                  </a:cubicBezTo>
                  <a:cubicBezTo>
                    <a:pt x="90658" y="290815"/>
                    <a:pt x="242888" y="174357"/>
                    <a:pt x="286425" y="0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1" name="Google Shape;1501;p9"/>
            <p:cNvSpPr/>
            <p:nvPr/>
          </p:nvSpPr>
          <p:spPr>
            <a:xfrm>
              <a:off x="7433632" y="2565213"/>
              <a:ext cx="220116" cy="668371"/>
            </a:xfrm>
            <a:custGeom>
              <a:avLst/>
              <a:gdLst/>
              <a:ahLst/>
              <a:cxnLst/>
              <a:rect l="l" t="t" r="r" b="b"/>
              <a:pathLst>
                <a:path w="220116" h="668371" extrusionOk="0">
                  <a:moveTo>
                    <a:pt x="0" y="668372"/>
                  </a:moveTo>
                  <a:cubicBezTo>
                    <a:pt x="0" y="668372"/>
                    <a:pt x="8198" y="513288"/>
                    <a:pt x="11355" y="484348"/>
                  </a:cubicBezTo>
                  <a:cubicBezTo>
                    <a:pt x="30058" y="316446"/>
                    <a:pt x="98309" y="121820"/>
                    <a:pt x="220117" y="0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2" name="Google Shape;1502;p9"/>
            <p:cNvSpPr/>
            <p:nvPr/>
          </p:nvSpPr>
          <p:spPr>
            <a:xfrm>
              <a:off x="6639390" y="2414429"/>
              <a:ext cx="591855" cy="465232"/>
            </a:xfrm>
            <a:custGeom>
              <a:avLst/>
              <a:gdLst/>
              <a:ahLst/>
              <a:cxnLst/>
              <a:rect l="l" t="t" r="r" b="b"/>
              <a:pathLst>
                <a:path w="591855" h="465232" extrusionOk="0">
                  <a:moveTo>
                    <a:pt x="0" y="0"/>
                  </a:moveTo>
                  <a:cubicBezTo>
                    <a:pt x="0" y="0"/>
                    <a:pt x="126848" y="153572"/>
                    <a:pt x="170992" y="191037"/>
                  </a:cubicBezTo>
                  <a:cubicBezTo>
                    <a:pt x="243919" y="253010"/>
                    <a:pt x="310289" y="329762"/>
                    <a:pt x="396757" y="374211"/>
                  </a:cubicBezTo>
                  <a:cubicBezTo>
                    <a:pt x="466344" y="410018"/>
                    <a:pt x="526215" y="422230"/>
                    <a:pt x="591856" y="465233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3" name="Google Shape;1503;p9"/>
            <p:cNvSpPr/>
            <p:nvPr/>
          </p:nvSpPr>
          <p:spPr>
            <a:xfrm>
              <a:off x="6749965" y="3068913"/>
              <a:ext cx="758537" cy="290997"/>
            </a:xfrm>
            <a:custGeom>
              <a:avLst/>
              <a:gdLst/>
              <a:ahLst/>
              <a:cxnLst/>
              <a:rect l="l" t="t" r="r" b="b"/>
              <a:pathLst>
                <a:path w="758537" h="290997" extrusionOk="0">
                  <a:moveTo>
                    <a:pt x="758538" y="290997"/>
                  </a:moveTo>
                  <a:cubicBezTo>
                    <a:pt x="758538" y="290997"/>
                    <a:pt x="698605" y="271330"/>
                    <a:pt x="684700" y="268409"/>
                  </a:cubicBezTo>
                  <a:cubicBezTo>
                    <a:pt x="601511" y="250945"/>
                    <a:pt x="511339" y="268221"/>
                    <a:pt x="429061" y="246500"/>
                  </a:cubicBezTo>
                  <a:cubicBezTo>
                    <a:pt x="332695" y="221064"/>
                    <a:pt x="282539" y="125494"/>
                    <a:pt x="201476" y="78950"/>
                  </a:cubicBezTo>
                  <a:cubicBezTo>
                    <a:pt x="136928" y="41923"/>
                    <a:pt x="65701" y="30756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04" name="Google Shape;1504;p9"/>
          <p:cNvGrpSpPr/>
          <p:nvPr/>
        </p:nvGrpSpPr>
        <p:grpSpPr>
          <a:xfrm rot="10149855">
            <a:off x="-906248" y="2870717"/>
            <a:ext cx="2656024" cy="2450069"/>
            <a:chOff x="203524" y="1797547"/>
            <a:chExt cx="2655943" cy="2449995"/>
          </a:xfrm>
        </p:grpSpPr>
        <p:sp>
          <p:nvSpPr>
            <p:cNvPr id="1505" name="Google Shape;1505;p9"/>
            <p:cNvSpPr/>
            <p:nvPr/>
          </p:nvSpPr>
          <p:spPr>
            <a:xfrm>
              <a:off x="673029" y="2944610"/>
              <a:ext cx="467820" cy="206391"/>
            </a:xfrm>
            <a:custGeom>
              <a:avLst/>
              <a:gdLst/>
              <a:ahLst/>
              <a:cxnLst/>
              <a:rect l="l" t="t" r="r" b="b"/>
              <a:pathLst>
                <a:path w="298450" h="131669" extrusionOk="0">
                  <a:moveTo>
                    <a:pt x="0" y="131669"/>
                  </a:moveTo>
                  <a:cubicBezTo>
                    <a:pt x="92240" y="86006"/>
                    <a:pt x="222184" y="75660"/>
                    <a:pt x="298450" y="0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6" name="Google Shape;1506;p9"/>
            <p:cNvSpPr/>
            <p:nvPr/>
          </p:nvSpPr>
          <p:spPr>
            <a:xfrm>
              <a:off x="1264848" y="3183614"/>
              <a:ext cx="52206" cy="126877"/>
            </a:xfrm>
            <a:custGeom>
              <a:avLst/>
              <a:gdLst/>
              <a:ahLst/>
              <a:cxnLst/>
              <a:rect l="l" t="t" r="r" b="b"/>
              <a:pathLst>
                <a:path w="33305" h="80942" extrusionOk="0">
                  <a:moveTo>
                    <a:pt x="0" y="0"/>
                  </a:moveTo>
                  <a:cubicBezTo>
                    <a:pt x="5841" y="27975"/>
                    <a:pt x="27349" y="52427"/>
                    <a:pt x="33306" y="80942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07" name="Google Shape;1507;p9"/>
            <p:cNvGrpSpPr/>
            <p:nvPr/>
          </p:nvGrpSpPr>
          <p:grpSpPr>
            <a:xfrm>
              <a:off x="203524" y="1797547"/>
              <a:ext cx="2655943" cy="2449995"/>
              <a:chOff x="129271" y="1149701"/>
              <a:chExt cx="1694814" cy="1563394"/>
            </a:xfrm>
          </p:grpSpPr>
          <p:sp>
            <p:nvSpPr>
              <p:cNvPr id="1508" name="Google Shape;1508;p9"/>
              <p:cNvSpPr/>
              <p:nvPr/>
            </p:nvSpPr>
            <p:spPr>
              <a:xfrm>
                <a:off x="404670" y="1149701"/>
                <a:ext cx="1419415" cy="1109145"/>
              </a:xfrm>
              <a:custGeom>
                <a:avLst/>
                <a:gdLst/>
                <a:ahLst/>
                <a:cxnLst/>
                <a:rect l="l" t="t" r="r" b="b"/>
                <a:pathLst>
                  <a:path w="1419415" h="1109145" extrusionOk="0">
                    <a:moveTo>
                      <a:pt x="1419415" y="0"/>
                    </a:moveTo>
                    <a:cubicBezTo>
                      <a:pt x="1230546" y="62956"/>
                      <a:pt x="1063008" y="194170"/>
                      <a:pt x="899891" y="302917"/>
                    </a:cubicBezTo>
                    <a:cubicBezTo>
                      <a:pt x="562800" y="527643"/>
                      <a:pt x="217043" y="762673"/>
                      <a:pt x="0" y="1109146"/>
                    </a:cubicBezTo>
                  </a:path>
                </a:pathLst>
              </a:custGeom>
              <a:noFill/>
              <a:ln w="19050" cap="rnd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9" name="Google Shape;1509;p9"/>
              <p:cNvSpPr/>
              <p:nvPr/>
            </p:nvSpPr>
            <p:spPr>
              <a:xfrm>
                <a:off x="1347459" y="1197089"/>
                <a:ext cx="376780" cy="756436"/>
              </a:xfrm>
              <a:custGeom>
                <a:avLst/>
                <a:gdLst/>
                <a:ahLst/>
                <a:cxnLst/>
                <a:rect l="l" t="t" r="r" b="b"/>
                <a:pathLst>
                  <a:path w="376780" h="756436" extrusionOk="0">
                    <a:moveTo>
                      <a:pt x="7871" y="756437"/>
                    </a:moveTo>
                    <a:cubicBezTo>
                      <a:pt x="-17067" y="706560"/>
                      <a:pt x="24114" y="596702"/>
                      <a:pt x="36641" y="546600"/>
                    </a:cubicBezTo>
                    <a:cubicBezTo>
                      <a:pt x="79177" y="376457"/>
                      <a:pt x="184608" y="217718"/>
                      <a:pt x="297247" y="86304"/>
                    </a:cubicBezTo>
                    <a:cubicBezTo>
                      <a:pt x="319332" y="60534"/>
                      <a:pt x="345891" y="15448"/>
                      <a:pt x="376781" y="0"/>
                    </a:cubicBezTo>
                  </a:path>
                </a:pathLst>
              </a:custGeom>
              <a:noFill/>
              <a:ln w="19050" cap="rnd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0" name="Google Shape;1510;p9"/>
              <p:cNvSpPr/>
              <p:nvPr/>
            </p:nvSpPr>
            <p:spPr>
              <a:xfrm>
                <a:off x="1148876" y="1679378"/>
                <a:ext cx="252141" cy="155690"/>
              </a:xfrm>
              <a:custGeom>
                <a:avLst/>
                <a:gdLst/>
                <a:ahLst/>
                <a:cxnLst/>
                <a:rect l="l" t="t" r="r" b="b"/>
                <a:pathLst>
                  <a:path w="252141" h="155690" extrusionOk="0">
                    <a:moveTo>
                      <a:pt x="0" y="155691"/>
                    </a:moveTo>
                    <a:cubicBezTo>
                      <a:pt x="23675" y="146218"/>
                      <a:pt x="242292" y="19704"/>
                      <a:pt x="252142" y="0"/>
                    </a:cubicBezTo>
                  </a:path>
                </a:pathLst>
              </a:custGeom>
              <a:noFill/>
              <a:ln w="19050" cap="rnd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1" name="Google Shape;1511;p9"/>
              <p:cNvSpPr/>
              <p:nvPr/>
            </p:nvSpPr>
            <p:spPr>
              <a:xfrm>
                <a:off x="1094724" y="1545693"/>
                <a:ext cx="77839" cy="267376"/>
              </a:xfrm>
              <a:custGeom>
                <a:avLst/>
                <a:gdLst/>
                <a:ahLst/>
                <a:cxnLst/>
                <a:rect l="l" t="t" r="r" b="b"/>
                <a:pathLst>
                  <a:path w="77839" h="267376" extrusionOk="0">
                    <a:moveTo>
                      <a:pt x="77839" y="0"/>
                    </a:moveTo>
                    <a:cubicBezTo>
                      <a:pt x="42894" y="87373"/>
                      <a:pt x="0" y="171388"/>
                      <a:pt x="0" y="267377"/>
                    </a:cubicBezTo>
                  </a:path>
                </a:pathLst>
              </a:custGeom>
              <a:noFill/>
              <a:ln w="19050" cap="rnd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2" name="Google Shape;1512;p9"/>
              <p:cNvSpPr/>
              <p:nvPr/>
            </p:nvSpPr>
            <p:spPr>
              <a:xfrm>
                <a:off x="583471" y="1611370"/>
                <a:ext cx="416891" cy="50781"/>
              </a:xfrm>
              <a:custGeom>
                <a:avLst/>
                <a:gdLst/>
                <a:ahLst/>
                <a:cxnLst/>
                <a:rect l="l" t="t" r="r" b="b"/>
                <a:pathLst>
                  <a:path w="416891" h="50781" extrusionOk="0">
                    <a:moveTo>
                      <a:pt x="416891" y="50782"/>
                    </a:moveTo>
                    <a:cubicBezTo>
                      <a:pt x="416916" y="44096"/>
                      <a:pt x="295527" y="43210"/>
                      <a:pt x="279241" y="40568"/>
                    </a:cubicBezTo>
                    <a:cubicBezTo>
                      <a:pt x="192615" y="26536"/>
                      <a:pt x="86297" y="346"/>
                      <a:pt x="0" y="0"/>
                    </a:cubicBezTo>
                  </a:path>
                </a:pathLst>
              </a:custGeom>
              <a:noFill/>
              <a:ln w="19050" cap="rnd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3" name="Google Shape;1513;p9"/>
              <p:cNvSpPr/>
              <p:nvPr/>
            </p:nvSpPr>
            <p:spPr>
              <a:xfrm>
                <a:off x="736762" y="1790912"/>
                <a:ext cx="105024" cy="367166"/>
              </a:xfrm>
              <a:custGeom>
                <a:avLst/>
                <a:gdLst/>
                <a:ahLst/>
                <a:cxnLst/>
                <a:rect l="l" t="t" r="r" b="b"/>
                <a:pathLst>
                  <a:path w="105024" h="367166" extrusionOk="0">
                    <a:moveTo>
                      <a:pt x="105025" y="0"/>
                    </a:moveTo>
                    <a:cubicBezTo>
                      <a:pt x="71840" y="125913"/>
                      <a:pt x="94635" y="259568"/>
                      <a:pt x="0" y="367167"/>
                    </a:cubicBezTo>
                  </a:path>
                </a:pathLst>
              </a:custGeom>
              <a:noFill/>
              <a:ln w="19050" cap="rnd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4" name="Google Shape;1514;p9"/>
              <p:cNvSpPr/>
              <p:nvPr/>
            </p:nvSpPr>
            <p:spPr>
              <a:xfrm>
                <a:off x="313974" y="2262594"/>
                <a:ext cx="85707" cy="38953"/>
              </a:xfrm>
              <a:custGeom>
                <a:avLst/>
                <a:gdLst/>
                <a:ahLst/>
                <a:cxnLst/>
                <a:rect l="l" t="t" r="r" b="b"/>
                <a:pathLst>
                  <a:path w="85707" h="38953" extrusionOk="0">
                    <a:moveTo>
                      <a:pt x="85707" y="0"/>
                    </a:moveTo>
                    <a:cubicBezTo>
                      <a:pt x="58843" y="1597"/>
                      <a:pt x="29978" y="37174"/>
                      <a:pt x="0" y="38953"/>
                    </a:cubicBezTo>
                  </a:path>
                </a:pathLst>
              </a:custGeom>
              <a:noFill/>
              <a:ln w="19050" cap="rnd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5" name="Google Shape;1515;p9"/>
              <p:cNvSpPr/>
              <p:nvPr/>
            </p:nvSpPr>
            <p:spPr>
              <a:xfrm>
                <a:off x="403963" y="2264300"/>
                <a:ext cx="12021" cy="88471"/>
              </a:xfrm>
              <a:custGeom>
                <a:avLst/>
                <a:gdLst/>
                <a:ahLst/>
                <a:cxnLst/>
                <a:rect l="l" t="t" r="r" b="b"/>
                <a:pathLst>
                  <a:path w="12021" h="88471" extrusionOk="0">
                    <a:moveTo>
                      <a:pt x="2071" y="0"/>
                    </a:moveTo>
                    <a:cubicBezTo>
                      <a:pt x="-4713" y="25260"/>
                      <a:pt x="6910" y="63424"/>
                      <a:pt x="12021" y="88472"/>
                    </a:cubicBezTo>
                  </a:path>
                </a:pathLst>
              </a:custGeom>
              <a:noFill/>
              <a:ln w="19050" cap="rnd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516" name="Google Shape;1516;p9"/>
              <p:cNvGrpSpPr/>
              <p:nvPr/>
            </p:nvGrpSpPr>
            <p:grpSpPr>
              <a:xfrm>
                <a:off x="279674" y="2510816"/>
                <a:ext cx="202699" cy="202279"/>
                <a:chOff x="279674" y="2510816"/>
                <a:chExt cx="202699" cy="202279"/>
              </a:xfrm>
            </p:grpSpPr>
            <p:sp>
              <p:nvSpPr>
                <p:cNvPr id="1517" name="Google Shape;1517;p9"/>
                <p:cNvSpPr/>
                <p:nvPr/>
              </p:nvSpPr>
              <p:spPr>
                <a:xfrm>
                  <a:off x="279674" y="2510816"/>
                  <a:ext cx="202699" cy="202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99" h="202279" extrusionOk="0">
                      <a:moveTo>
                        <a:pt x="118512" y="30934"/>
                      </a:moveTo>
                      <a:cubicBezTo>
                        <a:pt x="118512" y="30934"/>
                        <a:pt x="156575" y="5971"/>
                        <a:pt x="181054" y="30533"/>
                      </a:cubicBezTo>
                      <a:cubicBezTo>
                        <a:pt x="211320" y="60894"/>
                        <a:pt x="180565" y="90575"/>
                        <a:pt x="180565" y="90575"/>
                      </a:cubicBezTo>
                      <a:cubicBezTo>
                        <a:pt x="180565" y="90575"/>
                        <a:pt x="216153" y="111154"/>
                        <a:pt x="197077" y="151327"/>
                      </a:cubicBezTo>
                      <a:cubicBezTo>
                        <a:pt x="180690" y="185842"/>
                        <a:pt x="131404" y="160326"/>
                        <a:pt x="131404" y="160326"/>
                      </a:cubicBezTo>
                      <a:cubicBezTo>
                        <a:pt x="131404" y="160326"/>
                        <a:pt x="131305" y="207307"/>
                        <a:pt x="90663" y="201836"/>
                      </a:cubicBezTo>
                      <a:cubicBezTo>
                        <a:pt x="37764" y="194719"/>
                        <a:pt x="59356" y="143433"/>
                        <a:pt x="59356" y="143433"/>
                      </a:cubicBezTo>
                      <a:cubicBezTo>
                        <a:pt x="59356" y="143433"/>
                        <a:pt x="-9549" y="142595"/>
                        <a:pt x="1123" y="91188"/>
                      </a:cubicBezTo>
                      <a:cubicBezTo>
                        <a:pt x="7921" y="58447"/>
                        <a:pt x="49035" y="60220"/>
                        <a:pt x="49035" y="60220"/>
                      </a:cubicBezTo>
                      <a:cubicBezTo>
                        <a:pt x="49035" y="60220"/>
                        <a:pt x="27294" y="17764"/>
                        <a:pt x="65387" y="3324"/>
                      </a:cubicBezTo>
                      <a:cubicBezTo>
                        <a:pt x="105971" y="-12057"/>
                        <a:pt x="118512" y="30934"/>
                        <a:pt x="118512" y="3093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18" name="Google Shape;1518;p9"/>
                <p:cNvSpPr/>
                <p:nvPr/>
              </p:nvSpPr>
              <p:spPr>
                <a:xfrm>
                  <a:off x="350071" y="2577066"/>
                  <a:ext cx="73106" cy="69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06" h="69781" extrusionOk="0">
                      <a:moveTo>
                        <a:pt x="0" y="34891"/>
                      </a:moveTo>
                      <a:cubicBezTo>
                        <a:pt x="0" y="15618"/>
                        <a:pt x="16366" y="0"/>
                        <a:pt x="36553" y="0"/>
                      </a:cubicBezTo>
                      <a:cubicBezTo>
                        <a:pt x="56742" y="0"/>
                        <a:pt x="73107" y="15618"/>
                        <a:pt x="73107" y="34891"/>
                      </a:cubicBezTo>
                      <a:cubicBezTo>
                        <a:pt x="73107" y="54158"/>
                        <a:pt x="56742" y="69782"/>
                        <a:pt x="36553" y="69782"/>
                      </a:cubicBezTo>
                      <a:cubicBezTo>
                        <a:pt x="16366" y="69782"/>
                        <a:pt x="0" y="54158"/>
                        <a:pt x="0" y="3489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19" name="Google Shape;1519;p9"/>
              <p:cNvGrpSpPr/>
              <p:nvPr/>
            </p:nvGrpSpPr>
            <p:grpSpPr>
              <a:xfrm>
                <a:off x="302613" y="1912214"/>
                <a:ext cx="202699" cy="202278"/>
                <a:chOff x="302613" y="1912214"/>
                <a:chExt cx="202699" cy="202278"/>
              </a:xfrm>
            </p:grpSpPr>
            <p:sp>
              <p:nvSpPr>
                <p:cNvPr id="1520" name="Google Shape;1520;p9"/>
                <p:cNvSpPr/>
                <p:nvPr/>
              </p:nvSpPr>
              <p:spPr>
                <a:xfrm>
                  <a:off x="302613" y="1912214"/>
                  <a:ext cx="202699" cy="2022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99" h="202278" extrusionOk="0">
                      <a:moveTo>
                        <a:pt x="118512" y="30934"/>
                      </a:moveTo>
                      <a:cubicBezTo>
                        <a:pt x="118512" y="30934"/>
                        <a:pt x="156575" y="5971"/>
                        <a:pt x="181054" y="30533"/>
                      </a:cubicBezTo>
                      <a:cubicBezTo>
                        <a:pt x="211320" y="60894"/>
                        <a:pt x="180565" y="90575"/>
                        <a:pt x="180565" y="90575"/>
                      </a:cubicBezTo>
                      <a:cubicBezTo>
                        <a:pt x="180565" y="90575"/>
                        <a:pt x="216153" y="111154"/>
                        <a:pt x="197077" y="151327"/>
                      </a:cubicBezTo>
                      <a:cubicBezTo>
                        <a:pt x="180690" y="185842"/>
                        <a:pt x="131404" y="160326"/>
                        <a:pt x="131404" y="160326"/>
                      </a:cubicBezTo>
                      <a:cubicBezTo>
                        <a:pt x="131404" y="160326"/>
                        <a:pt x="131305" y="207301"/>
                        <a:pt x="90663" y="201836"/>
                      </a:cubicBezTo>
                      <a:cubicBezTo>
                        <a:pt x="37764" y="194719"/>
                        <a:pt x="59356" y="143433"/>
                        <a:pt x="59356" y="143433"/>
                      </a:cubicBezTo>
                      <a:cubicBezTo>
                        <a:pt x="59356" y="143433"/>
                        <a:pt x="-9549" y="142595"/>
                        <a:pt x="1123" y="91188"/>
                      </a:cubicBezTo>
                      <a:cubicBezTo>
                        <a:pt x="7921" y="58441"/>
                        <a:pt x="49035" y="60220"/>
                        <a:pt x="49035" y="60220"/>
                      </a:cubicBezTo>
                      <a:cubicBezTo>
                        <a:pt x="49035" y="60220"/>
                        <a:pt x="27293" y="17763"/>
                        <a:pt x="65387" y="3324"/>
                      </a:cubicBezTo>
                      <a:cubicBezTo>
                        <a:pt x="105971" y="-12057"/>
                        <a:pt x="118512" y="30934"/>
                        <a:pt x="118512" y="3093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21" name="Google Shape;1521;p9"/>
                <p:cNvSpPr/>
                <p:nvPr/>
              </p:nvSpPr>
              <p:spPr>
                <a:xfrm>
                  <a:off x="373010" y="1978464"/>
                  <a:ext cx="73106" cy="69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06" h="69781" extrusionOk="0">
                      <a:moveTo>
                        <a:pt x="0" y="34891"/>
                      </a:moveTo>
                      <a:cubicBezTo>
                        <a:pt x="0" y="15618"/>
                        <a:pt x="16366" y="0"/>
                        <a:pt x="36553" y="0"/>
                      </a:cubicBezTo>
                      <a:cubicBezTo>
                        <a:pt x="56741" y="0"/>
                        <a:pt x="73107" y="15618"/>
                        <a:pt x="73107" y="34891"/>
                      </a:cubicBezTo>
                      <a:cubicBezTo>
                        <a:pt x="73107" y="54158"/>
                        <a:pt x="56741" y="69782"/>
                        <a:pt x="36553" y="69782"/>
                      </a:cubicBezTo>
                      <a:cubicBezTo>
                        <a:pt x="16366" y="69782"/>
                        <a:pt x="0" y="54158"/>
                        <a:pt x="0" y="3489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22" name="Google Shape;1522;p9"/>
              <p:cNvGrpSpPr/>
              <p:nvPr/>
            </p:nvGrpSpPr>
            <p:grpSpPr>
              <a:xfrm>
                <a:off x="476752" y="1506009"/>
                <a:ext cx="202698" cy="202278"/>
                <a:chOff x="476752" y="1506009"/>
                <a:chExt cx="202698" cy="202278"/>
              </a:xfrm>
            </p:grpSpPr>
            <p:sp>
              <p:nvSpPr>
                <p:cNvPr id="1523" name="Google Shape;1523;p9"/>
                <p:cNvSpPr/>
                <p:nvPr/>
              </p:nvSpPr>
              <p:spPr>
                <a:xfrm>
                  <a:off x="476752" y="1506009"/>
                  <a:ext cx="202698" cy="2022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98" h="202278" extrusionOk="0">
                      <a:moveTo>
                        <a:pt x="118512" y="30934"/>
                      </a:moveTo>
                      <a:cubicBezTo>
                        <a:pt x="118512" y="30934"/>
                        <a:pt x="156576" y="5977"/>
                        <a:pt x="181053" y="30533"/>
                      </a:cubicBezTo>
                      <a:cubicBezTo>
                        <a:pt x="211317" y="60900"/>
                        <a:pt x="180562" y="90581"/>
                        <a:pt x="180562" y="90581"/>
                      </a:cubicBezTo>
                      <a:cubicBezTo>
                        <a:pt x="180562" y="90581"/>
                        <a:pt x="216151" y="111160"/>
                        <a:pt x="197078" y="151333"/>
                      </a:cubicBezTo>
                      <a:cubicBezTo>
                        <a:pt x="180689" y="185841"/>
                        <a:pt x="131401" y="160332"/>
                        <a:pt x="131401" y="160332"/>
                      </a:cubicBezTo>
                      <a:cubicBezTo>
                        <a:pt x="131401" y="160332"/>
                        <a:pt x="131304" y="207307"/>
                        <a:pt x="90663" y="201836"/>
                      </a:cubicBezTo>
                      <a:cubicBezTo>
                        <a:pt x="37764" y="194719"/>
                        <a:pt x="59355" y="143440"/>
                        <a:pt x="59355" y="143440"/>
                      </a:cubicBezTo>
                      <a:cubicBezTo>
                        <a:pt x="59355" y="143440"/>
                        <a:pt x="-9549" y="142602"/>
                        <a:pt x="1123" y="91194"/>
                      </a:cubicBezTo>
                      <a:cubicBezTo>
                        <a:pt x="7920" y="58447"/>
                        <a:pt x="49034" y="60226"/>
                        <a:pt x="49034" y="60226"/>
                      </a:cubicBezTo>
                      <a:cubicBezTo>
                        <a:pt x="49034" y="60226"/>
                        <a:pt x="27293" y="17763"/>
                        <a:pt x="65387" y="3324"/>
                      </a:cubicBezTo>
                      <a:cubicBezTo>
                        <a:pt x="105971" y="-12057"/>
                        <a:pt x="118512" y="30934"/>
                        <a:pt x="118512" y="3093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24" name="Google Shape;1524;p9"/>
                <p:cNvSpPr/>
                <p:nvPr/>
              </p:nvSpPr>
              <p:spPr>
                <a:xfrm>
                  <a:off x="547149" y="1572259"/>
                  <a:ext cx="73106" cy="69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06" h="69781" extrusionOk="0">
                      <a:moveTo>
                        <a:pt x="0" y="34891"/>
                      </a:moveTo>
                      <a:cubicBezTo>
                        <a:pt x="0" y="15624"/>
                        <a:pt x="16366" y="0"/>
                        <a:pt x="36553" y="0"/>
                      </a:cubicBezTo>
                      <a:cubicBezTo>
                        <a:pt x="56742" y="0"/>
                        <a:pt x="73106" y="15624"/>
                        <a:pt x="73106" y="34891"/>
                      </a:cubicBezTo>
                      <a:cubicBezTo>
                        <a:pt x="73106" y="54164"/>
                        <a:pt x="56742" y="69782"/>
                        <a:pt x="36553" y="69782"/>
                      </a:cubicBezTo>
                      <a:cubicBezTo>
                        <a:pt x="16366" y="69782"/>
                        <a:pt x="0" y="54164"/>
                        <a:pt x="0" y="3489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25" name="Google Shape;1525;p9"/>
              <p:cNvGrpSpPr/>
              <p:nvPr/>
            </p:nvGrpSpPr>
            <p:grpSpPr>
              <a:xfrm>
                <a:off x="586578" y="2074669"/>
                <a:ext cx="202699" cy="202279"/>
                <a:chOff x="586578" y="2074669"/>
                <a:chExt cx="202699" cy="202279"/>
              </a:xfrm>
            </p:grpSpPr>
            <p:sp>
              <p:nvSpPr>
                <p:cNvPr id="1526" name="Google Shape;1526;p9"/>
                <p:cNvSpPr/>
                <p:nvPr/>
              </p:nvSpPr>
              <p:spPr>
                <a:xfrm>
                  <a:off x="586578" y="2074669"/>
                  <a:ext cx="202699" cy="202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99" h="202279" extrusionOk="0">
                      <a:moveTo>
                        <a:pt x="118512" y="30934"/>
                      </a:moveTo>
                      <a:cubicBezTo>
                        <a:pt x="118512" y="30934"/>
                        <a:pt x="156572" y="5977"/>
                        <a:pt x="181055" y="30533"/>
                      </a:cubicBezTo>
                      <a:cubicBezTo>
                        <a:pt x="211319" y="60894"/>
                        <a:pt x="180563" y="90581"/>
                        <a:pt x="180563" y="90581"/>
                      </a:cubicBezTo>
                      <a:cubicBezTo>
                        <a:pt x="180563" y="90581"/>
                        <a:pt x="216152" y="111160"/>
                        <a:pt x="197080" y="151333"/>
                      </a:cubicBezTo>
                      <a:cubicBezTo>
                        <a:pt x="180691" y="185842"/>
                        <a:pt x="131403" y="160332"/>
                        <a:pt x="131403" y="160332"/>
                      </a:cubicBezTo>
                      <a:cubicBezTo>
                        <a:pt x="131403" y="160332"/>
                        <a:pt x="131306" y="207307"/>
                        <a:pt x="90665" y="201836"/>
                      </a:cubicBezTo>
                      <a:cubicBezTo>
                        <a:pt x="37764" y="194719"/>
                        <a:pt x="59356" y="143440"/>
                        <a:pt x="59356" y="143440"/>
                      </a:cubicBezTo>
                      <a:cubicBezTo>
                        <a:pt x="59356" y="143440"/>
                        <a:pt x="-9549" y="142602"/>
                        <a:pt x="1123" y="91188"/>
                      </a:cubicBezTo>
                      <a:cubicBezTo>
                        <a:pt x="7920" y="58447"/>
                        <a:pt x="49034" y="60226"/>
                        <a:pt x="49034" y="60226"/>
                      </a:cubicBezTo>
                      <a:cubicBezTo>
                        <a:pt x="49034" y="60226"/>
                        <a:pt x="27295" y="17763"/>
                        <a:pt x="65386" y="3324"/>
                      </a:cubicBezTo>
                      <a:cubicBezTo>
                        <a:pt x="105973" y="-12057"/>
                        <a:pt x="118512" y="30934"/>
                        <a:pt x="118512" y="3093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27" name="Google Shape;1527;p9"/>
                <p:cNvSpPr/>
                <p:nvPr/>
              </p:nvSpPr>
              <p:spPr>
                <a:xfrm>
                  <a:off x="656974" y="2140919"/>
                  <a:ext cx="73109" cy="69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09" h="69781" extrusionOk="0">
                      <a:moveTo>
                        <a:pt x="0" y="34891"/>
                      </a:moveTo>
                      <a:cubicBezTo>
                        <a:pt x="0" y="15624"/>
                        <a:pt x="16365" y="0"/>
                        <a:pt x="36555" y="0"/>
                      </a:cubicBezTo>
                      <a:cubicBezTo>
                        <a:pt x="56745" y="0"/>
                        <a:pt x="73109" y="15624"/>
                        <a:pt x="73109" y="34891"/>
                      </a:cubicBezTo>
                      <a:cubicBezTo>
                        <a:pt x="73109" y="54158"/>
                        <a:pt x="56745" y="69782"/>
                        <a:pt x="36555" y="69782"/>
                      </a:cubicBezTo>
                      <a:cubicBezTo>
                        <a:pt x="16365" y="69782"/>
                        <a:pt x="0" y="54158"/>
                        <a:pt x="0" y="3489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28" name="Google Shape;1528;p9"/>
              <p:cNvGrpSpPr/>
              <p:nvPr/>
            </p:nvGrpSpPr>
            <p:grpSpPr>
              <a:xfrm>
                <a:off x="795668" y="2062021"/>
                <a:ext cx="202696" cy="202279"/>
                <a:chOff x="795668" y="2062021"/>
                <a:chExt cx="202696" cy="202279"/>
              </a:xfrm>
            </p:grpSpPr>
            <p:sp>
              <p:nvSpPr>
                <p:cNvPr id="1529" name="Google Shape;1529;p9"/>
                <p:cNvSpPr/>
                <p:nvPr/>
              </p:nvSpPr>
              <p:spPr>
                <a:xfrm>
                  <a:off x="795668" y="2062021"/>
                  <a:ext cx="202696" cy="202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96" h="202279" extrusionOk="0">
                      <a:moveTo>
                        <a:pt x="118511" y="30934"/>
                      </a:moveTo>
                      <a:cubicBezTo>
                        <a:pt x="118511" y="30934"/>
                        <a:pt x="156572" y="5971"/>
                        <a:pt x="181049" y="30533"/>
                      </a:cubicBezTo>
                      <a:cubicBezTo>
                        <a:pt x="211318" y="60894"/>
                        <a:pt x="180563" y="90575"/>
                        <a:pt x="180563" y="90575"/>
                      </a:cubicBezTo>
                      <a:cubicBezTo>
                        <a:pt x="180563" y="90575"/>
                        <a:pt x="216152" y="111154"/>
                        <a:pt x="197073" y="151327"/>
                      </a:cubicBezTo>
                      <a:cubicBezTo>
                        <a:pt x="180690" y="185842"/>
                        <a:pt x="131402" y="160326"/>
                        <a:pt x="131402" y="160326"/>
                      </a:cubicBezTo>
                      <a:cubicBezTo>
                        <a:pt x="131402" y="160326"/>
                        <a:pt x="131299" y="207307"/>
                        <a:pt x="90658" y="201836"/>
                      </a:cubicBezTo>
                      <a:cubicBezTo>
                        <a:pt x="37763" y="194719"/>
                        <a:pt x="59356" y="143433"/>
                        <a:pt x="59356" y="143433"/>
                      </a:cubicBezTo>
                      <a:cubicBezTo>
                        <a:pt x="59356" y="143433"/>
                        <a:pt x="-9551" y="142595"/>
                        <a:pt x="1124" y="91188"/>
                      </a:cubicBezTo>
                      <a:cubicBezTo>
                        <a:pt x="7918" y="58447"/>
                        <a:pt x="49033" y="60220"/>
                        <a:pt x="49033" y="60220"/>
                      </a:cubicBezTo>
                      <a:cubicBezTo>
                        <a:pt x="49033" y="60220"/>
                        <a:pt x="27289" y="17764"/>
                        <a:pt x="65385" y="3324"/>
                      </a:cubicBezTo>
                      <a:cubicBezTo>
                        <a:pt x="105966" y="-12057"/>
                        <a:pt x="118511" y="30934"/>
                        <a:pt x="118511" y="3093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30" name="Google Shape;1530;p9"/>
                <p:cNvSpPr/>
                <p:nvPr/>
              </p:nvSpPr>
              <p:spPr>
                <a:xfrm>
                  <a:off x="866063" y="2128271"/>
                  <a:ext cx="73109" cy="69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09" h="69781" extrusionOk="0">
                      <a:moveTo>
                        <a:pt x="0" y="34891"/>
                      </a:moveTo>
                      <a:cubicBezTo>
                        <a:pt x="0" y="15618"/>
                        <a:pt x="16364" y="0"/>
                        <a:pt x="36555" y="0"/>
                      </a:cubicBezTo>
                      <a:cubicBezTo>
                        <a:pt x="56738" y="0"/>
                        <a:pt x="73109" y="15618"/>
                        <a:pt x="73109" y="34891"/>
                      </a:cubicBezTo>
                      <a:cubicBezTo>
                        <a:pt x="73109" y="54158"/>
                        <a:pt x="56738" y="69782"/>
                        <a:pt x="36555" y="69782"/>
                      </a:cubicBezTo>
                      <a:cubicBezTo>
                        <a:pt x="16364" y="69782"/>
                        <a:pt x="0" y="54158"/>
                        <a:pt x="0" y="3489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31" name="Google Shape;1531;p9"/>
              <p:cNvGrpSpPr/>
              <p:nvPr/>
            </p:nvGrpSpPr>
            <p:grpSpPr>
              <a:xfrm>
                <a:off x="1016374" y="1751246"/>
                <a:ext cx="202696" cy="202279"/>
                <a:chOff x="1016374" y="1751246"/>
                <a:chExt cx="202696" cy="202279"/>
              </a:xfrm>
            </p:grpSpPr>
            <p:sp>
              <p:nvSpPr>
                <p:cNvPr id="1532" name="Google Shape;1532;p9"/>
                <p:cNvSpPr/>
                <p:nvPr/>
              </p:nvSpPr>
              <p:spPr>
                <a:xfrm>
                  <a:off x="1016374" y="1751246"/>
                  <a:ext cx="202696" cy="202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96" h="202279" extrusionOk="0">
                      <a:moveTo>
                        <a:pt x="118511" y="30934"/>
                      </a:moveTo>
                      <a:cubicBezTo>
                        <a:pt x="118511" y="30934"/>
                        <a:pt x="156572" y="5977"/>
                        <a:pt x="181049" y="30533"/>
                      </a:cubicBezTo>
                      <a:cubicBezTo>
                        <a:pt x="211318" y="60894"/>
                        <a:pt x="180563" y="90575"/>
                        <a:pt x="180563" y="90575"/>
                      </a:cubicBezTo>
                      <a:cubicBezTo>
                        <a:pt x="180563" y="90575"/>
                        <a:pt x="216152" y="111160"/>
                        <a:pt x="197073" y="151327"/>
                      </a:cubicBezTo>
                      <a:cubicBezTo>
                        <a:pt x="180690" y="185842"/>
                        <a:pt x="131402" y="160326"/>
                        <a:pt x="131402" y="160326"/>
                      </a:cubicBezTo>
                      <a:cubicBezTo>
                        <a:pt x="131402" y="160326"/>
                        <a:pt x="131299" y="207307"/>
                        <a:pt x="90658" y="201836"/>
                      </a:cubicBezTo>
                      <a:cubicBezTo>
                        <a:pt x="37763" y="194719"/>
                        <a:pt x="59356" y="143433"/>
                        <a:pt x="59356" y="143433"/>
                      </a:cubicBezTo>
                      <a:cubicBezTo>
                        <a:pt x="59356" y="143433"/>
                        <a:pt x="-9551" y="142595"/>
                        <a:pt x="1124" y="91188"/>
                      </a:cubicBezTo>
                      <a:cubicBezTo>
                        <a:pt x="7918" y="58447"/>
                        <a:pt x="49033" y="60226"/>
                        <a:pt x="49033" y="60226"/>
                      </a:cubicBezTo>
                      <a:cubicBezTo>
                        <a:pt x="49033" y="60226"/>
                        <a:pt x="27289" y="17763"/>
                        <a:pt x="65385" y="3324"/>
                      </a:cubicBezTo>
                      <a:cubicBezTo>
                        <a:pt x="105966" y="-12057"/>
                        <a:pt x="118511" y="30934"/>
                        <a:pt x="118511" y="3093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33" name="Google Shape;1533;p9"/>
                <p:cNvSpPr/>
                <p:nvPr/>
              </p:nvSpPr>
              <p:spPr>
                <a:xfrm>
                  <a:off x="1086769" y="1817496"/>
                  <a:ext cx="73109" cy="69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09" h="69781" extrusionOk="0">
                      <a:moveTo>
                        <a:pt x="0" y="34891"/>
                      </a:moveTo>
                      <a:cubicBezTo>
                        <a:pt x="0" y="15624"/>
                        <a:pt x="16364" y="0"/>
                        <a:pt x="36555" y="0"/>
                      </a:cubicBezTo>
                      <a:cubicBezTo>
                        <a:pt x="56738" y="0"/>
                        <a:pt x="73109" y="15624"/>
                        <a:pt x="73109" y="34891"/>
                      </a:cubicBezTo>
                      <a:cubicBezTo>
                        <a:pt x="73109" y="54158"/>
                        <a:pt x="56738" y="69782"/>
                        <a:pt x="36555" y="69782"/>
                      </a:cubicBezTo>
                      <a:cubicBezTo>
                        <a:pt x="16364" y="69782"/>
                        <a:pt x="0" y="54158"/>
                        <a:pt x="0" y="3489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34" name="Google Shape;1534;p9"/>
              <p:cNvGrpSpPr/>
              <p:nvPr/>
            </p:nvGrpSpPr>
            <p:grpSpPr>
              <a:xfrm>
                <a:off x="129271" y="2207395"/>
                <a:ext cx="202698" cy="202279"/>
                <a:chOff x="129271" y="2207395"/>
                <a:chExt cx="202698" cy="202279"/>
              </a:xfrm>
            </p:grpSpPr>
            <p:sp>
              <p:nvSpPr>
                <p:cNvPr id="1535" name="Google Shape;1535;p9"/>
                <p:cNvSpPr/>
                <p:nvPr/>
              </p:nvSpPr>
              <p:spPr>
                <a:xfrm>
                  <a:off x="129271" y="2207395"/>
                  <a:ext cx="202698" cy="202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98" h="202279" extrusionOk="0">
                      <a:moveTo>
                        <a:pt x="118512" y="30934"/>
                      </a:moveTo>
                      <a:cubicBezTo>
                        <a:pt x="118512" y="30934"/>
                        <a:pt x="156574" y="5977"/>
                        <a:pt x="181053" y="30533"/>
                      </a:cubicBezTo>
                      <a:cubicBezTo>
                        <a:pt x="211320" y="60894"/>
                        <a:pt x="180564" y="90581"/>
                        <a:pt x="180564" y="90581"/>
                      </a:cubicBezTo>
                      <a:cubicBezTo>
                        <a:pt x="180564" y="90581"/>
                        <a:pt x="216153" y="111160"/>
                        <a:pt x="197077" y="151333"/>
                      </a:cubicBezTo>
                      <a:cubicBezTo>
                        <a:pt x="180690" y="185842"/>
                        <a:pt x="131404" y="160332"/>
                        <a:pt x="131404" y="160332"/>
                      </a:cubicBezTo>
                      <a:cubicBezTo>
                        <a:pt x="131404" y="160332"/>
                        <a:pt x="131304" y="207307"/>
                        <a:pt x="90663" y="201836"/>
                      </a:cubicBezTo>
                      <a:cubicBezTo>
                        <a:pt x="37764" y="194719"/>
                        <a:pt x="59355" y="143440"/>
                        <a:pt x="59355" y="143440"/>
                      </a:cubicBezTo>
                      <a:cubicBezTo>
                        <a:pt x="59355" y="143440"/>
                        <a:pt x="-9549" y="142602"/>
                        <a:pt x="1123" y="91194"/>
                      </a:cubicBezTo>
                      <a:cubicBezTo>
                        <a:pt x="7920" y="58447"/>
                        <a:pt x="49034" y="60226"/>
                        <a:pt x="49034" y="60226"/>
                      </a:cubicBezTo>
                      <a:cubicBezTo>
                        <a:pt x="49034" y="60226"/>
                        <a:pt x="27293" y="17763"/>
                        <a:pt x="65387" y="3324"/>
                      </a:cubicBezTo>
                      <a:cubicBezTo>
                        <a:pt x="105971" y="-12057"/>
                        <a:pt x="118512" y="30934"/>
                        <a:pt x="118512" y="3093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36" name="Google Shape;1536;p9"/>
                <p:cNvSpPr/>
                <p:nvPr/>
              </p:nvSpPr>
              <p:spPr>
                <a:xfrm>
                  <a:off x="199668" y="2273645"/>
                  <a:ext cx="73106" cy="69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06" h="69781" extrusionOk="0">
                      <a:moveTo>
                        <a:pt x="0" y="34891"/>
                      </a:moveTo>
                      <a:cubicBezTo>
                        <a:pt x="0" y="15624"/>
                        <a:pt x="16366" y="0"/>
                        <a:pt x="36553" y="0"/>
                      </a:cubicBezTo>
                      <a:cubicBezTo>
                        <a:pt x="56742" y="0"/>
                        <a:pt x="73107" y="15624"/>
                        <a:pt x="73107" y="34891"/>
                      </a:cubicBezTo>
                      <a:cubicBezTo>
                        <a:pt x="73107" y="54164"/>
                        <a:pt x="56742" y="69782"/>
                        <a:pt x="36553" y="69782"/>
                      </a:cubicBezTo>
                      <a:cubicBezTo>
                        <a:pt x="16366" y="69782"/>
                        <a:pt x="0" y="54164"/>
                        <a:pt x="0" y="3489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37" name="Google Shape;1537;p9"/>
              <p:cNvGrpSpPr/>
              <p:nvPr/>
            </p:nvGrpSpPr>
            <p:grpSpPr>
              <a:xfrm>
                <a:off x="372024" y="2308537"/>
                <a:ext cx="202698" cy="202280"/>
                <a:chOff x="372024" y="2308537"/>
                <a:chExt cx="202698" cy="202280"/>
              </a:xfrm>
            </p:grpSpPr>
            <p:sp>
              <p:nvSpPr>
                <p:cNvPr id="1538" name="Google Shape;1538;p9"/>
                <p:cNvSpPr/>
                <p:nvPr/>
              </p:nvSpPr>
              <p:spPr>
                <a:xfrm>
                  <a:off x="372024" y="2308537"/>
                  <a:ext cx="202698" cy="202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98" h="202280" extrusionOk="0">
                      <a:moveTo>
                        <a:pt x="118512" y="30930"/>
                      </a:moveTo>
                      <a:cubicBezTo>
                        <a:pt x="118512" y="30930"/>
                        <a:pt x="156575" y="5973"/>
                        <a:pt x="181054" y="30529"/>
                      </a:cubicBezTo>
                      <a:cubicBezTo>
                        <a:pt x="211320" y="60896"/>
                        <a:pt x="180564" y="90577"/>
                        <a:pt x="180564" y="90577"/>
                      </a:cubicBezTo>
                      <a:cubicBezTo>
                        <a:pt x="180564" y="90577"/>
                        <a:pt x="216153" y="111156"/>
                        <a:pt x="197077" y="151330"/>
                      </a:cubicBezTo>
                      <a:cubicBezTo>
                        <a:pt x="180690" y="185838"/>
                        <a:pt x="131404" y="160329"/>
                        <a:pt x="131404" y="160329"/>
                      </a:cubicBezTo>
                      <a:cubicBezTo>
                        <a:pt x="131404" y="160329"/>
                        <a:pt x="131304" y="207303"/>
                        <a:pt x="90663" y="201838"/>
                      </a:cubicBezTo>
                      <a:cubicBezTo>
                        <a:pt x="37764" y="194721"/>
                        <a:pt x="59355" y="143436"/>
                        <a:pt x="59355" y="143436"/>
                      </a:cubicBezTo>
                      <a:cubicBezTo>
                        <a:pt x="59355" y="143436"/>
                        <a:pt x="-9549" y="142598"/>
                        <a:pt x="1123" y="91191"/>
                      </a:cubicBezTo>
                      <a:cubicBezTo>
                        <a:pt x="7921" y="58443"/>
                        <a:pt x="49035" y="60223"/>
                        <a:pt x="49035" y="60223"/>
                      </a:cubicBezTo>
                      <a:cubicBezTo>
                        <a:pt x="49035" y="60223"/>
                        <a:pt x="27294" y="17766"/>
                        <a:pt x="65387" y="3326"/>
                      </a:cubicBezTo>
                      <a:cubicBezTo>
                        <a:pt x="105971" y="-12061"/>
                        <a:pt x="118512" y="30930"/>
                        <a:pt x="118512" y="3093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39" name="Google Shape;1539;p9"/>
                <p:cNvSpPr/>
                <p:nvPr/>
              </p:nvSpPr>
              <p:spPr>
                <a:xfrm>
                  <a:off x="442421" y="2374784"/>
                  <a:ext cx="73106" cy="69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06" h="69781" extrusionOk="0">
                      <a:moveTo>
                        <a:pt x="0" y="34891"/>
                      </a:moveTo>
                      <a:cubicBezTo>
                        <a:pt x="0" y="15624"/>
                        <a:pt x="16365" y="0"/>
                        <a:pt x="36553" y="0"/>
                      </a:cubicBezTo>
                      <a:cubicBezTo>
                        <a:pt x="56741" y="0"/>
                        <a:pt x="73107" y="15624"/>
                        <a:pt x="73107" y="34891"/>
                      </a:cubicBezTo>
                      <a:cubicBezTo>
                        <a:pt x="73107" y="54164"/>
                        <a:pt x="56741" y="69782"/>
                        <a:pt x="36553" y="69782"/>
                      </a:cubicBezTo>
                      <a:cubicBezTo>
                        <a:pt x="16365" y="69782"/>
                        <a:pt x="0" y="54164"/>
                        <a:pt x="0" y="3489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40" name="Google Shape;1540;p9"/>
              <p:cNvGrpSpPr/>
              <p:nvPr/>
            </p:nvGrpSpPr>
            <p:grpSpPr>
              <a:xfrm>
                <a:off x="1246109" y="1881687"/>
                <a:ext cx="202699" cy="202280"/>
                <a:chOff x="1246109" y="1881687"/>
                <a:chExt cx="202699" cy="202280"/>
              </a:xfrm>
            </p:grpSpPr>
            <p:sp>
              <p:nvSpPr>
                <p:cNvPr id="1541" name="Google Shape;1541;p9"/>
                <p:cNvSpPr/>
                <p:nvPr/>
              </p:nvSpPr>
              <p:spPr>
                <a:xfrm>
                  <a:off x="1246109" y="1881687"/>
                  <a:ext cx="202699" cy="202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99" h="202280" extrusionOk="0">
                      <a:moveTo>
                        <a:pt x="118511" y="30936"/>
                      </a:moveTo>
                      <a:cubicBezTo>
                        <a:pt x="118511" y="30936"/>
                        <a:pt x="156572" y="5973"/>
                        <a:pt x="181055" y="30529"/>
                      </a:cubicBezTo>
                      <a:cubicBezTo>
                        <a:pt x="211318" y="60896"/>
                        <a:pt x="180563" y="90577"/>
                        <a:pt x="180563" y="90577"/>
                      </a:cubicBezTo>
                      <a:cubicBezTo>
                        <a:pt x="180563" y="90577"/>
                        <a:pt x="216152" y="111156"/>
                        <a:pt x="197079" y="151329"/>
                      </a:cubicBezTo>
                      <a:cubicBezTo>
                        <a:pt x="180690" y="185838"/>
                        <a:pt x="131402" y="160328"/>
                        <a:pt x="131402" y="160328"/>
                      </a:cubicBezTo>
                      <a:cubicBezTo>
                        <a:pt x="131402" y="160328"/>
                        <a:pt x="131305" y="207303"/>
                        <a:pt x="90664" y="201838"/>
                      </a:cubicBezTo>
                      <a:cubicBezTo>
                        <a:pt x="37763" y="194721"/>
                        <a:pt x="59356" y="143435"/>
                        <a:pt x="59356" y="143435"/>
                      </a:cubicBezTo>
                      <a:cubicBezTo>
                        <a:pt x="59356" y="143435"/>
                        <a:pt x="-9551" y="142597"/>
                        <a:pt x="1124" y="91190"/>
                      </a:cubicBezTo>
                      <a:cubicBezTo>
                        <a:pt x="7918" y="58443"/>
                        <a:pt x="49033" y="60222"/>
                        <a:pt x="49033" y="60222"/>
                      </a:cubicBezTo>
                      <a:cubicBezTo>
                        <a:pt x="49033" y="60222"/>
                        <a:pt x="27295" y="17766"/>
                        <a:pt x="65385" y="3326"/>
                      </a:cubicBezTo>
                      <a:cubicBezTo>
                        <a:pt x="105972" y="-12061"/>
                        <a:pt x="118511" y="30936"/>
                        <a:pt x="118511" y="3093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42" name="Google Shape;1542;p9"/>
                <p:cNvSpPr/>
                <p:nvPr/>
              </p:nvSpPr>
              <p:spPr>
                <a:xfrm>
                  <a:off x="1316504" y="1947939"/>
                  <a:ext cx="73109" cy="6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09" h="69775" extrusionOk="0">
                      <a:moveTo>
                        <a:pt x="0" y="34885"/>
                      </a:moveTo>
                      <a:cubicBezTo>
                        <a:pt x="0" y="15618"/>
                        <a:pt x="16364" y="0"/>
                        <a:pt x="36555" y="0"/>
                      </a:cubicBezTo>
                      <a:cubicBezTo>
                        <a:pt x="56745" y="0"/>
                        <a:pt x="73109" y="15618"/>
                        <a:pt x="73109" y="34885"/>
                      </a:cubicBezTo>
                      <a:cubicBezTo>
                        <a:pt x="73109" y="54158"/>
                        <a:pt x="56745" y="69775"/>
                        <a:pt x="36555" y="69775"/>
                      </a:cubicBezTo>
                      <a:cubicBezTo>
                        <a:pt x="16364" y="69775"/>
                        <a:pt x="0" y="54158"/>
                        <a:pt x="0" y="3488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1543" name="Google Shape;1543;p9"/>
          <p:cNvGrpSpPr/>
          <p:nvPr/>
        </p:nvGrpSpPr>
        <p:grpSpPr>
          <a:xfrm rot="-9258279">
            <a:off x="9709223" y="5551149"/>
            <a:ext cx="3550506" cy="2031064"/>
            <a:chOff x="4283625" y="2964793"/>
            <a:chExt cx="3433206" cy="1963962"/>
          </a:xfrm>
        </p:grpSpPr>
        <p:sp>
          <p:nvSpPr>
            <p:cNvPr id="1544" name="Google Shape;1544;p9"/>
            <p:cNvSpPr/>
            <p:nvPr/>
          </p:nvSpPr>
          <p:spPr>
            <a:xfrm>
              <a:off x="5165639" y="4257731"/>
              <a:ext cx="1111034" cy="671024"/>
            </a:xfrm>
            <a:custGeom>
              <a:avLst/>
              <a:gdLst/>
              <a:ahLst/>
              <a:cxnLst/>
              <a:rect l="l" t="t" r="r" b="b"/>
              <a:pathLst>
                <a:path w="1111034" h="671024" extrusionOk="0">
                  <a:moveTo>
                    <a:pt x="2527" y="33897"/>
                  </a:moveTo>
                  <a:cubicBezTo>
                    <a:pt x="65684" y="-27778"/>
                    <a:pt x="205096" y="8235"/>
                    <a:pt x="283451" y="36089"/>
                  </a:cubicBezTo>
                  <a:cubicBezTo>
                    <a:pt x="484859" y="107668"/>
                    <a:pt x="688181" y="235226"/>
                    <a:pt x="856307" y="366586"/>
                  </a:cubicBezTo>
                  <a:cubicBezTo>
                    <a:pt x="930776" y="424769"/>
                    <a:pt x="974314" y="495140"/>
                    <a:pt x="1034793" y="565917"/>
                  </a:cubicBezTo>
                  <a:cubicBezTo>
                    <a:pt x="1054285" y="588797"/>
                    <a:pt x="1070012" y="614586"/>
                    <a:pt x="1086953" y="639366"/>
                  </a:cubicBezTo>
                  <a:cubicBezTo>
                    <a:pt x="1093997" y="649623"/>
                    <a:pt x="1117800" y="678271"/>
                    <a:pt x="1109177" y="669315"/>
                  </a:cubicBezTo>
                  <a:cubicBezTo>
                    <a:pt x="1005586" y="561540"/>
                    <a:pt x="826074" y="604646"/>
                    <a:pt x="695006" y="588718"/>
                  </a:cubicBezTo>
                  <a:cubicBezTo>
                    <a:pt x="143857" y="521730"/>
                    <a:pt x="-23237" y="59047"/>
                    <a:pt x="2527" y="3389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5" name="Google Shape;1545;p9"/>
            <p:cNvSpPr/>
            <p:nvPr/>
          </p:nvSpPr>
          <p:spPr>
            <a:xfrm>
              <a:off x="6071033" y="4169365"/>
              <a:ext cx="959720" cy="676638"/>
            </a:xfrm>
            <a:custGeom>
              <a:avLst/>
              <a:gdLst/>
              <a:ahLst/>
              <a:cxnLst/>
              <a:rect l="l" t="t" r="r" b="b"/>
              <a:pathLst>
                <a:path w="959720" h="676638" extrusionOk="0">
                  <a:moveTo>
                    <a:pt x="0" y="45747"/>
                  </a:moveTo>
                  <a:cubicBezTo>
                    <a:pt x="-67" y="45789"/>
                    <a:pt x="69709" y="12508"/>
                    <a:pt x="98855" y="7261"/>
                  </a:cubicBezTo>
                  <a:cubicBezTo>
                    <a:pt x="178461" y="-7081"/>
                    <a:pt x="253696" y="-930"/>
                    <a:pt x="328384" y="32473"/>
                  </a:cubicBezTo>
                  <a:cubicBezTo>
                    <a:pt x="545647" y="129719"/>
                    <a:pt x="723744" y="301726"/>
                    <a:pt x="845613" y="504027"/>
                  </a:cubicBezTo>
                  <a:cubicBezTo>
                    <a:pt x="856543" y="522140"/>
                    <a:pt x="960984" y="671243"/>
                    <a:pt x="959709" y="676507"/>
                  </a:cubicBezTo>
                  <a:cubicBezTo>
                    <a:pt x="959285" y="678250"/>
                    <a:pt x="906517" y="661995"/>
                    <a:pt x="902691" y="661455"/>
                  </a:cubicBezTo>
                  <a:cubicBezTo>
                    <a:pt x="857515" y="655079"/>
                    <a:pt x="814220" y="640997"/>
                    <a:pt x="769468" y="635648"/>
                  </a:cubicBezTo>
                  <a:cubicBezTo>
                    <a:pt x="563742" y="611086"/>
                    <a:pt x="359838" y="526397"/>
                    <a:pt x="216049" y="379098"/>
                  </a:cubicBezTo>
                  <a:cubicBezTo>
                    <a:pt x="152534" y="314004"/>
                    <a:pt x="94241" y="223352"/>
                    <a:pt x="52342" y="143521"/>
                  </a:cubicBezTo>
                  <a:cubicBezTo>
                    <a:pt x="40501" y="120915"/>
                    <a:pt x="13905" y="36778"/>
                    <a:pt x="0" y="457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6" name="Google Shape;1546;p9"/>
            <p:cNvSpPr/>
            <p:nvPr/>
          </p:nvSpPr>
          <p:spPr>
            <a:xfrm>
              <a:off x="6332979" y="3387578"/>
              <a:ext cx="1383852" cy="719625"/>
            </a:xfrm>
            <a:custGeom>
              <a:avLst/>
              <a:gdLst/>
              <a:ahLst/>
              <a:cxnLst/>
              <a:rect l="l" t="t" r="r" b="b"/>
              <a:pathLst>
                <a:path w="1383852" h="719625" extrusionOk="0">
                  <a:moveTo>
                    <a:pt x="3834" y="569885"/>
                  </a:moveTo>
                  <a:cubicBezTo>
                    <a:pt x="-28409" y="531976"/>
                    <a:pt x="152360" y="402322"/>
                    <a:pt x="185696" y="379528"/>
                  </a:cubicBezTo>
                  <a:cubicBezTo>
                    <a:pt x="405935" y="229089"/>
                    <a:pt x="699828" y="205905"/>
                    <a:pt x="942473" y="102745"/>
                  </a:cubicBezTo>
                  <a:cubicBezTo>
                    <a:pt x="1034285" y="63725"/>
                    <a:pt x="1133382" y="53324"/>
                    <a:pt x="1229687" y="31579"/>
                  </a:cubicBezTo>
                  <a:cubicBezTo>
                    <a:pt x="1264481" y="23715"/>
                    <a:pt x="1299882" y="21457"/>
                    <a:pt x="1335040" y="15245"/>
                  </a:cubicBezTo>
                  <a:cubicBezTo>
                    <a:pt x="1351131" y="12385"/>
                    <a:pt x="1389325" y="-9949"/>
                    <a:pt x="1383192" y="5256"/>
                  </a:cubicBezTo>
                  <a:cubicBezTo>
                    <a:pt x="1377606" y="19040"/>
                    <a:pt x="1326600" y="50591"/>
                    <a:pt x="1314273" y="61503"/>
                  </a:cubicBezTo>
                  <a:cubicBezTo>
                    <a:pt x="1253551" y="115114"/>
                    <a:pt x="1202181" y="195637"/>
                    <a:pt x="1147227" y="256784"/>
                  </a:cubicBezTo>
                  <a:cubicBezTo>
                    <a:pt x="975627" y="447663"/>
                    <a:pt x="828255" y="681904"/>
                    <a:pt x="547659" y="716777"/>
                  </a:cubicBezTo>
                  <a:cubicBezTo>
                    <a:pt x="459673" y="727713"/>
                    <a:pt x="365129" y="704638"/>
                    <a:pt x="278904" y="690290"/>
                  </a:cubicBezTo>
                  <a:cubicBezTo>
                    <a:pt x="198569" y="676937"/>
                    <a:pt x="51561" y="625979"/>
                    <a:pt x="3834" y="5698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7" name="Google Shape;1547;p9"/>
            <p:cNvSpPr/>
            <p:nvPr/>
          </p:nvSpPr>
          <p:spPr>
            <a:xfrm>
              <a:off x="5917650" y="2964793"/>
              <a:ext cx="928444" cy="896137"/>
            </a:xfrm>
            <a:custGeom>
              <a:avLst/>
              <a:gdLst/>
              <a:ahLst/>
              <a:cxnLst/>
              <a:rect l="l" t="t" r="r" b="b"/>
              <a:pathLst>
                <a:path w="928444" h="896137" extrusionOk="0">
                  <a:moveTo>
                    <a:pt x="16310" y="875998"/>
                  </a:moveTo>
                  <a:cubicBezTo>
                    <a:pt x="6370" y="819351"/>
                    <a:pt x="-6400" y="764810"/>
                    <a:pt x="3680" y="703002"/>
                  </a:cubicBezTo>
                  <a:cubicBezTo>
                    <a:pt x="42044" y="467722"/>
                    <a:pt x="423536" y="222698"/>
                    <a:pt x="626832" y="140286"/>
                  </a:cubicBezTo>
                  <a:cubicBezTo>
                    <a:pt x="703766" y="109081"/>
                    <a:pt x="780884" y="74354"/>
                    <a:pt x="855875" y="38692"/>
                  </a:cubicBezTo>
                  <a:cubicBezTo>
                    <a:pt x="862372" y="35595"/>
                    <a:pt x="922244" y="-5550"/>
                    <a:pt x="928195" y="632"/>
                  </a:cubicBezTo>
                  <a:cubicBezTo>
                    <a:pt x="930624" y="3200"/>
                    <a:pt x="914533" y="23548"/>
                    <a:pt x="912832" y="27477"/>
                  </a:cubicBezTo>
                  <a:cubicBezTo>
                    <a:pt x="887208" y="88053"/>
                    <a:pt x="848224" y="140152"/>
                    <a:pt x="830372" y="205999"/>
                  </a:cubicBezTo>
                  <a:cubicBezTo>
                    <a:pt x="808572" y="286334"/>
                    <a:pt x="752041" y="350323"/>
                    <a:pt x="707714" y="418283"/>
                  </a:cubicBezTo>
                  <a:cubicBezTo>
                    <a:pt x="595743" y="589828"/>
                    <a:pt x="494701" y="714424"/>
                    <a:pt x="326805" y="835236"/>
                  </a:cubicBezTo>
                  <a:cubicBezTo>
                    <a:pt x="285575" y="864910"/>
                    <a:pt x="25540" y="928602"/>
                    <a:pt x="16310" y="8759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8" name="Google Shape;1548;p9"/>
            <p:cNvSpPr/>
            <p:nvPr/>
          </p:nvSpPr>
          <p:spPr>
            <a:xfrm>
              <a:off x="4892828" y="3234324"/>
              <a:ext cx="1185303" cy="744361"/>
            </a:xfrm>
            <a:custGeom>
              <a:avLst/>
              <a:gdLst/>
              <a:ahLst/>
              <a:cxnLst/>
              <a:rect l="l" t="t" r="r" b="b"/>
              <a:pathLst>
                <a:path w="1185303" h="744361" extrusionOk="0">
                  <a:moveTo>
                    <a:pt x="0" y="744361"/>
                  </a:moveTo>
                  <a:cubicBezTo>
                    <a:pt x="0" y="744361"/>
                    <a:pt x="146461" y="496792"/>
                    <a:pt x="254935" y="388598"/>
                  </a:cubicBezTo>
                  <a:cubicBezTo>
                    <a:pt x="459519" y="184554"/>
                    <a:pt x="685016" y="203433"/>
                    <a:pt x="946751" y="106478"/>
                  </a:cubicBezTo>
                  <a:cubicBezTo>
                    <a:pt x="1021968" y="78619"/>
                    <a:pt x="1094876" y="46376"/>
                    <a:pt x="1165854" y="9505"/>
                  </a:cubicBezTo>
                  <a:cubicBezTo>
                    <a:pt x="1168417" y="8175"/>
                    <a:pt x="1179784" y="-1315"/>
                    <a:pt x="1182577" y="154"/>
                  </a:cubicBezTo>
                  <a:cubicBezTo>
                    <a:pt x="1191139" y="4678"/>
                    <a:pt x="1177057" y="27436"/>
                    <a:pt x="1174228" y="32100"/>
                  </a:cubicBezTo>
                  <a:cubicBezTo>
                    <a:pt x="1127472" y="109241"/>
                    <a:pt x="1056051" y="200652"/>
                    <a:pt x="1020601" y="282359"/>
                  </a:cubicBezTo>
                  <a:cubicBezTo>
                    <a:pt x="908229" y="541338"/>
                    <a:pt x="597813" y="697308"/>
                    <a:pt x="328512" y="728112"/>
                  </a:cubicBezTo>
                  <a:cubicBezTo>
                    <a:pt x="285527" y="733031"/>
                    <a:pt x="0" y="744361"/>
                    <a:pt x="0" y="7443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9" name="Google Shape;1549;p9"/>
            <p:cNvSpPr/>
            <p:nvPr/>
          </p:nvSpPr>
          <p:spPr>
            <a:xfrm>
              <a:off x="4283625" y="3573684"/>
              <a:ext cx="3160809" cy="768625"/>
            </a:xfrm>
            <a:custGeom>
              <a:avLst/>
              <a:gdLst/>
              <a:ahLst/>
              <a:cxnLst/>
              <a:rect l="l" t="t" r="r" b="b"/>
              <a:pathLst>
                <a:path w="3160809" h="768625" extrusionOk="0">
                  <a:moveTo>
                    <a:pt x="321" y="754304"/>
                  </a:moveTo>
                  <a:cubicBezTo>
                    <a:pt x="-1111" y="759957"/>
                    <a:pt x="2386" y="765744"/>
                    <a:pt x="8033" y="767177"/>
                  </a:cubicBezTo>
                  <a:cubicBezTo>
                    <a:pt x="27009" y="771980"/>
                    <a:pt x="57989" y="764699"/>
                    <a:pt x="106360" y="747479"/>
                  </a:cubicBezTo>
                  <a:cubicBezTo>
                    <a:pt x="112329" y="745353"/>
                    <a:pt x="118602" y="743015"/>
                    <a:pt x="125475" y="740453"/>
                  </a:cubicBezTo>
                  <a:cubicBezTo>
                    <a:pt x="133169" y="737587"/>
                    <a:pt x="161040" y="727155"/>
                    <a:pt x="166967" y="724951"/>
                  </a:cubicBezTo>
                  <a:cubicBezTo>
                    <a:pt x="180999" y="719735"/>
                    <a:pt x="190344" y="716480"/>
                    <a:pt x="196963" y="714725"/>
                  </a:cubicBezTo>
                  <a:cubicBezTo>
                    <a:pt x="411269" y="657926"/>
                    <a:pt x="571447" y="617971"/>
                    <a:pt x="729840" y="583275"/>
                  </a:cubicBezTo>
                  <a:cubicBezTo>
                    <a:pt x="907519" y="544358"/>
                    <a:pt x="1089211" y="515248"/>
                    <a:pt x="1347740" y="481025"/>
                  </a:cubicBezTo>
                  <a:cubicBezTo>
                    <a:pt x="1394994" y="474771"/>
                    <a:pt x="1642174" y="442861"/>
                    <a:pt x="1689671" y="436534"/>
                  </a:cubicBezTo>
                  <a:cubicBezTo>
                    <a:pt x="1726049" y="431682"/>
                    <a:pt x="1756228" y="428932"/>
                    <a:pt x="1823720" y="423807"/>
                  </a:cubicBezTo>
                  <a:cubicBezTo>
                    <a:pt x="1829003" y="423406"/>
                    <a:pt x="1831311" y="423279"/>
                    <a:pt x="1834165" y="423060"/>
                  </a:cubicBezTo>
                  <a:cubicBezTo>
                    <a:pt x="1955365" y="413818"/>
                    <a:pt x="2015419" y="405881"/>
                    <a:pt x="2080331" y="386353"/>
                  </a:cubicBezTo>
                  <a:cubicBezTo>
                    <a:pt x="2151437" y="364937"/>
                    <a:pt x="2209608" y="344668"/>
                    <a:pt x="2332509" y="300043"/>
                  </a:cubicBezTo>
                  <a:cubicBezTo>
                    <a:pt x="2356494" y="291348"/>
                    <a:pt x="2415151" y="270351"/>
                    <a:pt x="2433489" y="263884"/>
                  </a:cubicBezTo>
                  <a:cubicBezTo>
                    <a:pt x="2467373" y="251891"/>
                    <a:pt x="2499069" y="245861"/>
                    <a:pt x="2556209" y="238787"/>
                  </a:cubicBezTo>
                  <a:cubicBezTo>
                    <a:pt x="2559123" y="238423"/>
                    <a:pt x="2561309" y="238156"/>
                    <a:pt x="2566835" y="237482"/>
                  </a:cubicBezTo>
                  <a:cubicBezTo>
                    <a:pt x="2627010" y="230104"/>
                    <a:pt x="2653971" y="225513"/>
                    <a:pt x="2687003" y="215561"/>
                  </a:cubicBezTo>
                  <a:cubicBezTo>
                    <a:pt x="2709592" y="208760"/>
                    <a:pt x="2825935" y="164057"/>
                    <a:pt x="2928009" y="122760"/>
                  </a:cubicBezTo>
                  <a:cubicBezTo>
                    <a:pt x="3062569" y="68298"/>
                    <a:pt x="3146547" y="30912"/>
                    <a:pt x="3158206" y="17413"/>
                  </a:cubicBezTo>
                  <a:cubicBezTo>
                    <a:pt x="3162030" y="12999"/>
                    <a:pt x="3161606" y="6398"/>
                    <a:pt x="3157173" y="2591"/>
                  </a:cubicBezTo>
                  <a:cubicBezTo>
                    <a:pt x="3152740" y="-1216"/>
                    <a:pt x="3145940" y="-791"/>
                    <a:pt x="3142175" y="3623"/>
                  </a:cubicBezTo>
                  <a:cubicBezTo>
                    <a:pt x="3126144" y="22198"/>
                    <a:pt x="2749243" y="174774"/>
                    <a:pt x="2680992" y="195322"/>
                  </a:cubicBezTo>
                  <a:cubicBezTo>
                    <a:pt x="2649417" y="204819"/>
                    <a:pt x="2623184" y="209325"/>
                    <a:pt x="2564224" y="216551"/>
                  </a:cubicBezTo>
                  <a:cubicBezTo>
                    <a:pt x="2558698" y="217225"/>
                    <a:pt x="2556512" y="217492"/>
                    <a:pt x="2553537" y="217856"/>
                  </a:cubicBezTo>
                  <a:cubicBezTo>
                    <a:pt x="2495001" y="225113"/>
                    <a:pt x="2462029" y="231173"/>
                    <a:pt x="2426264" y="243815"/>
                  </a:cubicBezTo>
                  <a:cubicBezTo>
                    <a:pt x="2407926" y="250300"/>
                    <a:pt x="2349268" y="271656"/>
                    <a:pt x="2325344" y="280351"/>
                  </a:cubicBezTo>
                  <a:cubicBezTo>
                    <a:pt x="2202746" y="324848"/>
                    <a:pt x="2144879" y="344850"/>
                    <a:pt x="2074259" y="366115"/>
                  </a:cubicBezTo>
                  <a:cubicBezTo>
                    <a:pt x="2011291" y="385060"/>
                    <a:pt x="1952208" y="392832"/>
                    <a:pt x="1832525" y="401959"/>
                  </a:cubicBezTo>
                  <a:cubicBezTo>
                    <a:pt x="1829611" y="402177"/>
                    <a:pt x="1827303" y="402305"/>
                    <a:pt x="1822081" y="402706"/>
                  </a:cubicBezTo>
                  <a:cubicBezTo>
                    <a:pt x="1754157" y="407861"/>
                    <a:pt x="1723760" y="410679"/>
                    <a:pt x="1686859" y="415597"/>
                  </a:cubicBezTo>
                  <a:cubicBezTo>
                    <a:pt x="1639405" y="421924"/>
                    <a:pt x="1392219" y="453834"/>
                    <a:pt x="1344923" y="460094"/>
                  </a:cubicBezTo>
                  <a:cubicBezTo>
                    <a:pt x="1085859" y="494390"/>
                    <a:pt x="903875" y="523628"/>
                    <a:pt x="725505" y="562696"/>
                  </a:cubicBezTo>
                  <a:cubicBezTo>
                    <a:pt x="566753" y="597465"/>
                    <a:pt x="406059" y="637438"/>
                    <a:pt x="191486" y="694310"/>
                  </a:cubicBezTo>
                  <a:cubicBezTo>
                    <a:pt x="184011" y="696290"/>
                    <a:pt x="174229" y="699624"/>
                    <a:pt x="159577" y="705064"/>
                  </a:cubicBezTo>
                  <a:cubicBezTo>
                    <a:pt x="153559" y="707305"/>
                    <a:pt x="125694" y="717925"/>
                    <a:pt x="118085" y="720761"/>
                  </a:cubicBezTo>
                  <a:cubicBezTo>
                    <a:pt x="111297" y="723287"/>
                    <a:pt x="105219" y="725516"/>
                    <a:pt x="99347" y="727604"/>
                  </a:cubicBezTo>
                  <a:cubicBezTo>
                    <a:pt x="55603" y="743180"/>
                    <a:pt x="26298" y="749907"/>
                    <a:pt x="13188" y="746592"/>
                  </a:cubicBezTo>
                  <a:cubicBezTo>
                    <a:pt x="7535" y="745159"/>
                    <a:pt x="1748" y="748656"/>
                    <a:pt x="321" y="75430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0" name="Google Shape;1550;p9"/>
            <p:cNvSpPr/>
            <p:nvPr/>
          </p:nvSpPr>
          <p:spPr>
            <a:xfrm>
              <a:off x="4946656" y="4148124"/>
              <a:ext cx="1221655" cy="697643"/>
            </a:xfrm>
            <a:custGeom>
              <a:avLst/>
              <a:gdLst/>
              <a:ahLst/>
              <a:cxnLst/>
              <a:rect l="l" t="t" r="r" b="b"/>
              <a:pathLst>
                <a:path w="1221655" h="697643" extrusionOk="0">
                  <a:moveTo>
                    <a:pt x="604" y="7152"/>
                  </a:moveTo>
                  <a:cubicBezTo>
                    <a:pt x="-1315" y="12654"/>
                    <a:pt x="1484" y="18641"/>
                    <a:pt x="6985" y="20560"/>
                  </a:cubicBezTo>
                  <a:cubicBezTo>
                    <a:pt x="7258" y="20657"/>
                    <a:pt x="24479" y="27002"/>
                    <a:pt x="30721" y="29383"/>
                  </a:cubicBezTo>
                  <a:cubicBezTo>
                    <a:pt x="48555" y="36165"/>
                    <a:pt x="66481" y="43379"/>
                    <a:pt x="83064" y="50720"/>
                  </a:cubicBezTo>
                  <a:cubicBezTo>
                    <a:pt x="99313" y="57922"/>
                    <a:pt x="113510" y="64808"/>
                    <a:pt x="124980" y="71287"/>
                  </a:cubicBezTo>
                  <a:cubicBezTo>
                    <a:pt x="134987" y="76940"/>
                    <a:pt x="142614" y="82046"/>
                    <a:pt x="147647" y="86540"/>
                  </a:cubicBezTo>
                  <a:cubicBezTo>
                    <a:pt x="167886" y="104593"/>
                    <a:pt x="185726" y="124212"/>
                    <a:pt x="215298" y="159048"/>
                  </a:cubicBezTo>
                  <a:cubicBezTo>
                    <a:pt x="217957" y="162175"/>
                    <a:pt x="227205" y="172953"/>
                    <a:pt x="227357" y="173141"/>
                  </a:cubicBezTo>
                  <a:cubicBezTo>
                    <a:pt x="288553" y="245340"/>
                    <a:pt x="322933" y="277832"/>
                    <a:pt x="372294" y="301453"/>
                  </a:cubicBezTo>
                  <a:cubicBezTo>
                    <a:pt x="445828" y="336647"/>
                    <a:pt x="512932" y="361744"/>
                    <a:pt x="652022" y="408700"/>
                  </a:cubicBezTo>
                  <a:cubicBezTo>
                    <a:pt x="653018" y="409040"/>
                    <a:pt x="693464" y="422720"/>
                    <a:pt x="700848" y="425228"/>
                  </a:cubicBezTo>
                  <a:cubicBezTo>
                    <a:pt x="823810" y="466993"/>
                    <a:pt x="898698" y="495775"/>
                    <a:pt x="972609" y="532129"/>
                  </a:cubicBezTo>
                  <a:cubicBezTo>
                    <a:pt x="1066157" y="578144"/>
                    <a:pt x="1141804" y="630292"/>
                    <a:pt x="1203437" y="694402"/>
                  </a:cubicBezTo>
                  <a:cubicBezTo>
                    <a:pt x="1207445" y="698604"/>
                    <a:pt x="1214185" y="698738"/>
                    <a:pt x="1218435" y="694700"/>
                  </a:cubicBezTo>
                  <a:cubicBezTo>
                    <a:pt x="1222625" y="690662"/>
                    <a:pt x="1222747" y="683916"/>
                    <a:pt x="1218678" y="679714"/>
                  </a:cubicBezTo>
                  <a:cubicBezTo>
                    <a:pt x="1155224" y="613673"/>
                    <a:pt x="1077518" y="560177"/>
                    <a:pt x="981905" y="513148"/>
                  </a:cubicBezTo>
                  <a:cubicBezTo>
                    <a:pt x="906962" y="476284"/>
                    <a:pt x="831461" y="447289"/>
                    <a:pt x="707698" y="405245"/>
                  </a:cubicBezTo>
                  <a:cubicBezTo>
                    <a:pt x="700302" y="402731"/>
                    <a:pt x="659861" y="389056"/>
                    <a:pt x="658865" y="388722"/>
                  </a:cubicBezTo>
                  <a:cubicBezTo>
                    <a:pt x="520571" y="342027"/>
                    <a:pt x="453923" y="317168"/>
                    <a:pt x="381402" y="282465"/>
                  </a:cubicBezTo>
                  <a:cubicBezTo>
                    <a:pt x="335606" y="260545"/>
                    <a:pt x="302877" y="229576"/>
                    <a:pt x="243570" y="159607"/>
                  </a:cubicBezTo>
                  <a:cubicBezTo>
                    <a:pt x="243418" y="159431"/>
                    <a:pt x="234182" y="148464"/>
                    <a:pt x="231511" y="145325"/>
                  </a:cubicBezTo>
                  <a:cubicBezTo>
                    <a:pt x="201344" y="109785"/>
                    <a:pt x="182793" y="89758"/>
                    <a:pt x="161620" y="70874"/>
                  </a:cubicBezTo>
                  <a:cubicBezTo>
                    <a:pt x="155268" y="65209"/>
                    <a:pt x="146421" y="59221"/>
                    <a:pt x="135218" y="52888"/>
                  </a:cubicBezTo>
                  <a:cubicBezTo>
                    <a:pt x="123067" y="46032"/>
                    <a:pt x="108433" y="38794"/>
                    <a:pt x="91607" y="31344"/>
                  </a:cubicBezTo>
                  <a:cubicBezTo>
                    <a:pt x="74642" y="23827"/>
                    <a:pt x="56486" y="16515"/>
                    <a:pt x="38324" y="9605"/>
                  </a:cubicBezTo>
                  <a:cubicBezTo>
                    <a:pt x="31972" y="7188"/>
                    <a:pt x="14345" y="698"/>
                    <a:pt x="14023" y="582"/>
                  </a:cubicBezTo>
                  <a:cubicBezTo>
                    <a:pt x="8515" y="-1337"/>
                    <a:pt x="2528" y="1651"/>
                    <a:pt x="604" y="71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1" name="Google Shape;1551;p9"/>
            <p:cNvSpPr/>
            <p:nvPr/>
          </p:nvSpPr>
          <p:spPr>
            <a:xfrm>
              <a:off x="5703722" y="3077397"/>
              <a:ext cx="1053084" cy="966384"/>
            </a:xfrm>
            <a:custGeom>
              <a:avLst/>
              <a:gdLst/>
              <a:ahLst/>
              <a:cxnLst/>
              <a:rect l="l" t="t" r="r" b="b"/>
              <a:pathLst>
                <a:path w="1053084" h="966384" extrusionOk="0">
                  <a:moveTo>
                    <a:pt x="5" y="955398"/>
                  </a:moveTo>
                  <a:cubicBezTo>
                    <a:pt x="-80" y="958100"/>
                    <a:pt x="898" y="960923"/>
                    <a:pt x="2889" y="963049"/>
                  </a:cubicBezTo>
                  <a:cubicBezTo>
                    <a:pt x="6879" y="967299"/>
                    <a:pt x="13625" y="967518"/>
                    <a:pt x="17875" y="963534"/>
                  </a:cubicBezTo>
                  <a:cubicBezTo>
                    <a:pt x="18191" y="963237"/>
                    <a:pt x="53519" y="929882"/>
                    <a:pt x="56555" y="926907"/>
                  </a:cubicBezTo>
                  <a:cubicBezTo>
                    <a:pt x="61874" y="921685"/>
                    <a:pt x="67315" y="915752"/>
                    <a:pt x="73812" y="908265"/>
                  </a:cubicBezTo>
                  <a:cubicBezTo>
                    <a:pt x="75828" y="905946"/>
                    <a:pt x="86005" y="893789"/>
                    <a:pt x="87032" y="892587"/>
                  </a:cubicBezTo>
                  <a:cubicBezTo>
                    <a:pt x="105947" y="870314"/>
                    <a:pt x="116937" y="859081"/>
                    <a:pt x="129616" y="850343"/>
                  </a:cubicBezTo>
                  <a:cubicBezTo>
                    <a:pt x="183039" y="813527"/>
                    <a:pt x="236590" y="769115"/>
                    <a:pt x="306323" y="705794"/>
                  </a:cubicBezTo>
                  <a:cubicBezTo>
                    <a:pt x="322675" y="690942"/>
                    <a:pt x="330089" y="684178"/>
                    <a:pt x="365854" y="651169"/>
                  </a:cubicBezTo>
                  <a:cubicBezTo>
                    <a:pt x="393301" y="625842"/>
                    <a:pt x="416314" y="604899"/>
                    <a:pt x="465195" y="561082"/>
                  </a:cubicBezTo>
                  <a:cubicBezTo>
                    <a:pt x="466774" y="559649"/>
                    <a:pt x="604370" y="435297"/>
                    <a:pt x="654648" y="385462"/>
                  </a:cubicBezTo>
                  <a:cubicBezTo>
                    <a:pt x="685252" y="355144"/>
                    <a:pt x="708386" y="329780"/>
                    <a:pt x="759211" y="271755"/>
                  </a:cubicBezTo>
                  <a:cubicBezTo>
                    <a:pt x="759271" y="271694"/>
                    <a:pt x="849625" y="170124"/>
                    <a:pt x="887941" y="134796"/>
                  </a:cubicBezTo>
                  <a:cubicBezTo>
                    <a:pt x="906461" y="117685"/>
                    <a:pt x="926256" y="103464"/>
                    <a:pt x="962265" y="80462"/>
                  </a:cubicBezTo>
                  <a:cubicBezTo>
                    <a:pt x="964633" y="78950"/>
                    <a:pt x="975623" y="72064"/>
                    <a:pt x="978599" y="70158"/>
                  </a:cubicBezTo>
                  <a:cubicBezTo>
                    <a:pt x="1012846" y="48219"/>
                    <a:pt x="1031913" y="34569"/>
                    <a:pt x="1049644" y="18228"/>
                  </a:cubicBezTo>
                  <a:cubicBezTo>
                    <a:pt x="1053955" y="14276"/>
                    <a:pt x="1054258" y="7724"/>
                    <a:pt x="1050312" y="3437"/>
                  </a:cubicBezTo>
                  <a:cubicBezTo>
                    <a:pt x="1046365" y="-844"/>
                    <a:pt x="1039624" y="-1190"/>
                    <a:pt x="1035313" y="2763"/>
                  </a:cubicBezTo>
                  <a:cubicBezTo>
                    <a:pt x="1018797" y="18016"/>
                    <a:pt x="1000458" y="31168"/>
                    <a:pt x="967183" y="52469"/>
                  </a:cubicBezTo>
                  <a:cubicBezTo>
                    <a:pt x="964208" y="54370"/>
                    <a:pt x="953217" y="61250"/>
                    <a:pt x="950849" y="62780"/>
                  </a:cubicBezTo>
                  <a:cubicBezTo>
                    <a:pt x="913869" y="86413"/>
                    <a:pt x="893345" y="101138"/>
                    <a:pt x="873610" y="119330"/>
                  </a:cubicBezTo>
                  <a:cubicBezTo>
                    <a:pt x="834627" y="155332"/>
                    <a:pt x="805845" y="186264"/>
                    <a:pt x="743362" y="257588"/>
                  </a:cubicBezTo>
                  <a:cubicBezTo>
                    <a:pt x="743301" y="257649"/>
                    <a:pt x="669889" y="340704"/>
                    <a:pt x="639771" y="370555"/>
                  </a:cubicBezTo>
                  <a:cubicBezTo>
                    <a:pt x="589796" y="420061"/>
                    <a:pt x="547656" y="458936"/>
                    <a:pt x="454326" y="542647"/>
                  </a:cubicBezTo>
                  <a:cubicBezTo>
                    <a:pt x="452747" y="544074"/>
                    <a:pt x="379092" y="610097"/>
                    <a:pt x="351548" y="635515"/>
                  </a:cubicBezTo>
                  <a:cubicBezTo>
                    <a:pt x="315831" y="668475"/>
                    <a:pt x="308503" y="675342"/>
                    <a:pt x="292205" y="690140"/>
                  </a:cubicBezTo>
                  <a:cubicBezTo>
                    <a:pt x="223109" y="752884"/>
                    <a:pt x="170105" y="796859"/>
                    <a:pt x="117623" y="833025"/>
                  </a:cubicBezTo>
                  <a:cubicBezTo>
                    <a:pt x="102929" y="843153"/>
                    <a:pt x="91063" y="855322"/>
                    <a:pt x="70977" y="878985"/>
                  </a:cubicBezTo>
                  <a:cubicBezTo>
                    <a:pt x="69938" y="880206"/>
                    <a:pt x="59719" y="892223"/>
                    <a:pt x="57764" y="894476"/>
                  </a:cubicBezTo>
                  <a:cubicBezTo>
                    <a:pt x="51606" y="901574"/>
                    <a:pt x="46524" y="907045"/>
                    <a:pt x="41672" y="911812"/>
                  </a:cubicBezTo>
                  <a:cubicBezTo>
                    <a:pt x="38770" y="914653"/>
                    <a:pt x="7000" y="944620"/>
                    <a:pt x="5118" y="946387"/>
                  </a:cubicBezTo>
                  <a:cubicBezTo>
                    <a:pt x="3703" y="947717"/>
                    <a:pt x="3691" y="947771"/>
                    <a:pt x="3375" y="948063"/>
                  </a:cubicBezTo>
                  <a:cubicBezTo>
                    <a:pt x="1250" y="950054"/>
                    <a:pt x="90" y="952702"/>
                    <a:pt x="5" y="9553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2" name="Google Shape;1552;p9"/>
            <p:cNvSpPr/>
            <p:nvPr/>
          </p:nvSpPr>
          <p:spPr>
            <a:xfrm>
              <a:off x="4689663" y="3344259"/>
              <a:ext cx="1279161" cy="878652"/>
            </a:xfrm>
            <a:custGeom>
              <a:avLst/>
              <a:gdLst/>
              <a:ahLst/>
              <a:cxnLst/>
              <a:rect l="l" t="t" r="r" b="b"/>
              <a:pathLst>
                <a:path w="1279161" h="878652" extrusionOk="0">
                  <a:moveTo>
                    <a:pt x="32" y="859831"/>
                  </a:moveTo>
                  <a:cubicBezTo>
                    <a:pt x="220" y="864471"/>
                    <a:pt x="1168" y="868733"/>
                    <a:pt x="3008" y="872607"/>
                  </a:cubicBezTo>
                  <a:cubicBezTo>
                    <a:pt x="5509" y="877872"/>
                    <a:pt x="11879" y="880137"/>
                    <a:pt x="17144" y="877629"/>
                  </a:cubicBezTo>
                  <a:cubicBezTo>
                    <a:pt x="22408" y="875127"/>
                    <a:pt x="24673" y="868758"/>
                    <a:pt x="22165" y="863499"/>
                  </a:cubicBezTo>
                  <a:cubicBezTo>
                    <a:pt x="13640" y="845562"/>
                    <a:pt x="51221" y="792206"/>
                    <a:pt x="119035" y="725150"/>
                  </a:cubicBezTo>
                  <a:cubicBezTo>
                    <a:pt x="171736" y="673045"/>
                    <a:pt x="242701" y="613276"/>
                    <a:pt x="268854" y="596584"/>
                  </a:cubicBezTo>
                  <a:cubicBezTo>
                    <a:pt x="372567" y="530354"/>
                    <a:pt x="461828" y="484940"/>
                    <a:pt x="664658" y="390117"/>
                  </a:cubicBezTo>
                  <a:cubicBezTo>
                    <a:pt x="667348" y="388860"/>
                    <a:pt x="667341" y="388824"/>
                    <a:pt x="670025" y="387567"/>
                  </a:cubicBezTo>
                  <a:cubicBezTo>
                    <a:pt x="829305" y="313104"/>
                    <a:pt x="902566" y="276956"/>
                    <a:pt x="988427" y="227783"/>
                  </a:cubicBezTo>
                  <a:cubicBezTo>
                    <a:pt x="1101563" y="162981"/>
                    <a:pt x="1195209" y="95817"/>
                    <a:pt x="1275920" y="18232"/>
                  </a:cubicBezTo>
                  <a:cubicBezTo>
                    <a:pt x="1280122" y="14194"/>
                    <a:pt x="1280256" y="7442"/>
                    <a:pt x="1276218" y="3240"/>
                  </a:cubicBezTo>
                  <a:cubicBezTo>
                    <a:pt x="1272180" y="-962"/>
                    <a:pt x="1265428" y="-1095"/>
                    <a:pt x="1261226" y="2949"/>
                  </a:cubicBezTo>
                  <a:cubicBezTo>
                    <a:pt x="1181880" y="79221"/>
                    <a:pt x="1089704" y="145548"/>
                    <a:pt x="977964" y="209542"/>
                  </a:cubicBezTo>
                  <a:cubicBezTo>
                    <a:pt x="892777" y="258333"/>
                    <a:pt x="819863" y="294195"/>
                    <a:pt x="661105" y="368409"/>
                  </a:cubicBezTo>
                  <a:cubicBezTo>
                    <a:pt x="658415" y="369666"/>
                    <a:pt x="658421" y="369709"/>
                    <a:pt x="655738" y="370959"/>
                  </a:cubicBezTo>
                  <a:cubicBezTo>
                    <a:pt x="452070" y="466171"/>
                    <a:pt x="362190" y="511816"/>
                    <a:pt x="257439" y="578707"/>
                  </a:cubicBezTo>
                  <a:cubicBezTo>
                    <a:pt x="229834" y="596335"/>
                    <a:pt x="158000" y="657178"/>
                    <a:pt x="104334" y="710249"/>
                  </a:cubicBezTo>
                  <a:cubicBezTo>
                    <a:pt x="37279" y="776557"/>
                    <a:pt x="-1273" y="827382"/>
                    <a:pt x="32" y="8598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3" name="Google Shape;1553;p9"/>
            <p:cNvSpPr/>
            <p:nvPr/>
          </p:nvSpPr>
          <p:spPr>
            <a:xfrm>
              <a:off x="5869551" y="4001245"/>
              <a:ext cx="1064221" cy="802640"/>
            </a:xfrm>
            <a:custGeom>
              <a:avLst/>
              <a:gdLst/>
              <a:ahLst/>
              <a:cxnLst/>
              <a:rect l="l" t="t" r="r" b="b"/>
              <a:pathLst>
                <a:path w="1064221" h="802640" extrusionOk="0">
                  <a:moveTo>
                    <a:pt x="123" y="8821"/>
                  </a:moveTo>
                  <a:cubicBezTo>
                    <a:pt x="-290" y="11493"/>
                    <a:pt x="335" y="14292"/>
                    <a:pt x="2054" y="16642"/>
                  </a:cubicBezTo>
                  <a:cubicBezTo>
                    <a:pt x="2279" y="16946"/>
                    <a:pt x="59891" y="94870"/>
                    <a:pt x="61027" y="96382"/>
                  </a:cubicBezTo>
                  <a:cubicBezTo>
                    <a:pt x="89803" y="134710"/>
                    <a:pt x="109683" y="160352"/>
                    <a:pt x="117674" y="168671"/>
                  </a:cubicBezTo>
                  <a:cubicBezTo>
                    <a:pt x="155267" y="207776"/>
                    <a:pt x="202363" y="232356"/>
                    <a:pt x="292990" y="267405"/>
                  </a:cubicBezTo>
                  <a:cubicBezTo>
                    <a:pt x="296573" y="268802"/>
                    <a:pt x="315518" y="275936"/>
                    <a:pt x="317279" y="276617"/>
                  </a:cubicBezTo>
                  <a:cubicBezTo>
                    <a:pt x="371807" y="297602"/>
                    <a:pt x="399739" y="309637"/>
                    <a:pt x="426579" y="325273"/>
                  </a:cubicBezTo>
                  <a:cubicBezTo>
                    <a:pt x="477646" y="354978"/>
                    <a:pt x="514321" y="386068"/>
                    <a:pt x="584273" y="453840"/>
                  </a:cubicBezTo>
                  <a:cubicBezTo>
                    <a:pt x="585488" y="455048"/>
                    <a:pt x="591621" y="461041"/>
                    <a:pt x="593381" y="462747"/>
                  </a:cubicBezTo>
                  <a:cubicBezTo>
                    <a:pt x="633762" y="501852"/>
                    <a:pt x="656168" y="522480"/>
                    <a:pt x="683250" y="544424"/>
                  </a:cubicBezTo>
                  <a:cubicBezTo>
                    <a:pt x="719562" y="573862"/>
                    <a:pt x="753019" y="596542"/>
                    <a:pt x="817870" y="637802"/>
                  </a:cubicBezTo>
                  <a:cubicBezTo>
                    <a:pt x="820177" y="639284"/>
                    <a:pt x="822546" y="640887"/>
                    <a:pt x="827221" y="643869"/>
                  </a:cubicBezTo>
                  <a:cubicBezTo>
                    <a:pt x="889704" y="683611"/>
                    <a:pt x="918911" y="703121"/>
                    <a:pt x="952127" y="729086"/>
                  </a:cubicBezTo>
                  <a:cubicBezTo>
                    <a:pt x="955648" y="731824"/>
                    <a:pt x="960202" y="735929"/>
                    <a:pt x="967428" y="742675"/>
                  </a:cubicBezTo>
                  <a:cubicBezTo>
                    <a:pt x="969493" y="744618"/>
                    <a:pt x="984674" y="758900"/>
                    <a:pt x="987952" y="761869"/>
                  </a:cubicBezTo>
                  <a:cubicBezTo>
                    <a:pt x="993053" y="766569"/>
                    <a:pt x="997668" y="770692"/>
                    <a:pt x="1002101" y="774481"/>
                  </a:cubicBezTo>
                  <a:cubicBezTo>
                    <a:pt x="1023475" y="792601"/>
                    <a:pt x="1039505" y="802365"/>
                    <a:pt x="1053350" y="802638"/>
                  </a:cubicBezTo>
                  <a:cubicBezTo>
                    <a:pt x="1059179" y="802754"/>
                    <a:pt x="1064098" y="798047"/>
                    <a:pt x="1064219" y="792224"/>
                  </a:cubicBezTo>
                  <a:cubicBezTo>
                    <a:pt x="1064341" y="786395"/>
                    <a:pt x="1059604" y="781689"/>
                    <a:pt x="1053775" y="781580"/>
                  </a:cubicBezTo>
                  <a:cubicBezTo>
                    <a:pt x="1046670" y="781434"/>
                    <a:pt x="1033251" y="773334"/>
                    <a:pt x="1015702" y="758433"/>
                  </a:cubicBezTo>
                  <a:cubicBezTo>
                    <a:pt x="1011451" y="754826"/>
                    <a:pt x="1007080" y="750745"/>
                    <a:pt x="1002101" y="746203"/>
                  </a:cubicBezTo>
                  <a:cubicBezTo>
                    <a:pt x="998943" y="743307"/>
                    <a:pt x="983884" y="729177"/>
                    <a:pt x="981759" y="727203"/>
                  </a:cubicBezTo>
                  <a:cubicBezTo>
                    <a:pt x="974108" y="720050"/>
                    <a:pt x="969128" y="715685"/>
                    <a:pt x="965000" y="712448"/>
                  </a:cubicBezTo>
                  <a:cubicBezTo>
                    <a:pt x="931056" y="685931"/>
                    <a:pt x="901667" y="666166"/>
                    <a:pt x="838576" y="626065"/>
                  </a:cubicBezTo>
                  <a:cubicBezTo>
                    <a:pt x="833901" y="623084"/>
                    <a:pt x="831532" y="621480"/>
                    <a:pt x="829225" y="619999"/>
                  </a:cubicBezTo>
                  <a:cubicBezTo>
                    <a:pt x="765042" y="579145"/>
                    <a:pt x="732010" y="556769"/>
                    <a:pt x="696487" y="527987"/>
                  </a:cubicBezTo>
                  <a:cubicBezTo>
                    <a:pt x="670012" y="506546"/>
                    <a:pt x="648031" y="486356"/>
                    <a:pt x="608076" y="447664"/>
                  </a:cubicBezTo>
                  <a:cubicBezTo>
                    <a:pt x="606315" y="445964"/>
                    <a:pt x="600061" y="439964"/>
                    <a:pt x="598786" y="438750"/>
                  </a:cubicBezTo>
                  <a:cubicBezTo>
                    <a:pt x="527681" y="369837"/>
                    <a:pt x="490215" y="337897"/>
                    <a:pt x="437205" y="307075"/>
                  </a:cubicBezTo>
                  <a:cubicBezTo>
                    <a:pt x="409030" y="290692"/>
                    <a:pt x="380491" y="278414"/>
                    <a:pt x="324869" y="257028"/>
                  </a:cubicBezTo>
                  <a:cubicBezTo>
                    <a:pt x="323109" y="256342"/>
                    <a:pt x="304163" y="249013"/>
                    <a:pt x="300581" y="247628"/>
                  </a:cubicBezTo>
                  <a:cubicBezTo>
                    <a:pt x="212777" y="213666"/>
                    <a:pt x="167715" y="190130"/>
                    <a:pt x="132958" y="153977"/>
                  </a:cubicBezTo>
                  <a:cubicBezTo>
                    <a:pt x="125853" y="146587"/>
                    <a:pt x="105985" y="121114"/>
                    <a:pt x="77974" y="83806"/>
                  </a:cubicBezTo>
                  <a:cubicBezTo>
                    <a:pt x="76851" y="82307"/>
                    <a:pt x="19220" y="4558"/>
                    <a:pt x="19001" y="4261"/>
                  </a:cubicBezTo>
                  <a:cubicBezTo>
                    <a:pt x="15564" y="-445"/>
                    <a:pt x="8946" y="-1368"/>
                    <a:pt x="4240" y="2069"/>
                  </a:cubicBezTo>
                  <a:cubicBezTo>
                    <a:pt x="1890" y="3793"/>
                    <a:pt x="536" y="6155"/>
                    <a:pt x="123" y="88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54" name="Google Shape;1554;p9"/>
          <p:cNvSpPr txBox="1">
            <a:spLocks noGrp="1"/>
          </p:cNvSpPr>
          <p:nvPr>
            <p:ph type="subTitle" idx="1"/>
          </p:nvPr>
        </p:nvSpPr>
        <p:spPr>
          <a:xfrm>
            <a:off x="1189052" y="3639675"/>
            <a:ext cx="2658900" cy="60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1555" name="Google Shape;1555;p9"/>
          <p:cNvSpPr txBox="1">
            <a:spLocks noGrp="1"/>
          </p:cNvSpPr>
          <p:nvPr>
            <p:ph type="subTitle" idx="2"/>
          </p:nvPr>
        </p:nvSpPr>
        <p:spPr>
          <a:xfrm>
            <a:off x="4713302" y="3639675"/>
            <a:ext cx="2658900" cy="60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1556" name="Google Shape;1556;p9"/>
          <p:cNvSpPr txBox="1">
            <a:spLocks noGrp="1"/>
          </p:cNvSpPr>
          <p:nvPr>
            <p:ph type="subTitle" idx="3"/>
          </p:nvPr>
        </p:nvSpPr>
        <p:spPr>
          <a:xfrm>
            <a:off x="8237552" y="3639675"/>
            <a:ext cx="2658600" cy="60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1557" name="Google Shape;1557;p9"/>
          <p:cNvSpPr txBox="1">
            <a:spLocks noGrp="1"/>
          </p:cNvSpPr>
          <p:nvPr>
            <p:ph type="title"/>
          </p:nvPr>
        </p:nvSpPr>
        <p:spPr>
          <a:xfrm>
            <a:off x="1019625" y="624875"/>
            <a:ext cx="100014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558" name="Google Shape;1558;p9"/>
          <p:cNvSpPr txBox="1">
            <a:spLocks noGrp="1"/>
          </p:cNvSpPr>
          <p:nvPr>
            <p:ph type="body" idx="4"/>
          </p:nvPr>
        </p:nvSpPr>
        <p:spPr>
          <a:xfrm>
            <a:off x="1189050" y="4205382"/>
            <a:ext cx="2658900" cy="166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1559" name="Google Shape;1559;p9"/>
          <p:cNvSpPr txBox="1">
            <a:spLocks noGrp="1"/>
          </p:cNvSpPr>
          <p:nvPr>
            <p:ph type="body" idx="5"/>
          </p:nvPr>
        </p:nvSpPr>
        <p:spPr>
          <a:xfrm>
            <a:off x="4713300" y="4205382"/>
            <a:ext cx="2658900" cy="166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1560" name="Google Shape;1560;p9"/>
          <p:cNvSpPr txBox="1">
            <a:spLocks noGrp="1"/>
          </p:cNvSpPr>
          <p:nvPr>
            <p:ph type="body" idx="6"/>
          </p:nvPr>
        </p:nvSpPr>
        <p:spPr>
          <a:xfrm>
            <a:off x="8237550" y="4205382"/>
            <a:ext cx="2658900" cy="166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1561" name="Google Shape;1561;p9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7367103"/>
      </p:ext>
    </p:extLst>
  </p:cSld>
  <p:clrMapOvr>
    <a:masterClrMapping/>
  </p:clrMapOvr>
  <p:transition spd="slow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2F11078E-FA02-494E-B8C9-FF81146B02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E465B230-EFAF-3441-9123-CF50241790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13364CA-E5DD-324E-808F-EFA7FBB0DA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31AC991-509F-0147-982D-6CC31A030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FA88B59-61AE-9946-AE46-FE9DE981B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905E7B2-661A-4946-AAA9-88412C14C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376191"/>
      </p:ext>
    </p:extLst>
  </p:cSld>
  <p:clrMapOvr>
    <a:masterClrMapping/>
  </p:clrMapOvr>
  <p:transition spd="slow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7A1E36F-83AA-9E43-9265-772A4B116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6916" y="365126"/>
            <a:ext cx="10126884" cy="769194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F4149BF-CAF2-6945-BF9A-1924D72FE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90E56AE-D2C1-5248-83D0-630AFEAE7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F83C3D3-D4DD-7842-82B2-1E213D07F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27DE117-BF64-574A-8FD3-FFBEA475D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547582"/>
      </p:ext>
    </p:extLst>
  </p:cSld>
  <p:clrMapOvr>
    <a:masterClrMapping/>
  </p:clrMapOvr>
  <p:transition spd="slow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4060D05-33C9-9449-BF87-01680B222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D0D23BF-50B7-3348-BC6C-D7F836F586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4BD3E90-8311-4E44-8EF6-73C7E71A9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96425F6-BAE5-674C-8873-D9CD09988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B7C881F-C0ED-3C4B-83A4-AF64D09DF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246169"/>
      </p:ext>
    </p:extLst>
  </p:cSld>
  <p:clrMapOvr>
    <a:masterClrMapping/>
  </p:clrMapOvr>
  <p:transition spd="slow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D6A899B-F50B-1942-8141-6E0F1806E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A0D1B1D-AA0A-EA4E-972B-6D6A39C492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48CED39-0702-0542-9E72-78AD62FB5C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367700A-C5DC-B448-950D-59D39DCFB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9118D60-EEED-2046-9DE2-EE2522E58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943758D-3BCC-B241-A01D-DAE52C86D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694798"/>
      </p:ext>
    </p:extLst>
  </p:cSld>
  <p:clrMapOvr>
    <a:masterClrMapping/>
  </p:clrMapOvr>
  <p:transition spd="slow">
    <p:push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E06A93B-EEDB-FE44-929E-CC7FC6B28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A41D41C-FF36-164B-A790-207F3B7EF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DBEEA18-25F5-3449-AE96-898E628B1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94B931E-E924-5548-B571-CF1526DB9B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55B859D7-564D-C647-BB33-40BC4805F5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6027D65D-C27B-A345-83CB-E8E38DF12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951A5789-63DA-E847-852B-66439887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76912C79-F418-2A41-8E2D-2D6E8DC1D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647078"/>
      </p:ext>
    </p:extLst>
  </p:cSld>
  <p:clrMapOvr>
    <a:masterClrMapping/>
  </p:clrMapOvr>
  <p:transition spd="slow">
    <p:push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DAB8BD0-4783-9443-902A-1B683E010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4B6692D9-B9E4-E943-93A3-E32510EAD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AE4767B-46ED-C046-B5FE-AE7005B25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E4608E2-FA24-B34D-9D62-8B46935E1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545073"/>
      </p:ext>
    </p:extLst>
  </p:cSld>
  <p:clrMapOvr>
    <a:masterClrMapping/>
  </p:clrMapOvr>
  <p:transition spd="slow">
    <p:push dir="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9555FDE2-C434-EF40-BF61-77A71B545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E7B5010F-48EF-9941-A702-2CDABB2E8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5EB7EE1-07B5-B841-83FF-98348B164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253822"/>
      </p:ext>
    </p:extLst>
  </p:cSld>
  <p:clrMapOvr>
    <a:masterClrMapping/>
  </p:clrMapOvr>
  <p:transition spd="slow">
    <p:push dir="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7C56873-DCA5-BE48-823D-B2861053D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E11FD54-F74B-8C44-900F-1E033B233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F0C9379-6846-DD44-AC94-DAC0747544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05CF0C3-E100-B74B-A869-66E9F4AF8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F8306A9-8598-844D-B3FF-705E2AAEE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D143A94-2CB3-2D4E-8197-7DD35D803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465534"/>
      </p:ext>
    </p:extLst>
  </p:cSld>
  <p:clrMapOvr>
    <a:masterClrMapping/>
  </p:clrMapOvr>
  <p:transition spd="slow">
    <p:push dir="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CD208B-66D2-A240-989A-EBEF15F61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42BE56ED-DC97-C446-B1BF-4135342B27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2279287-0673-A04D-8F96-90A4F50AC4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24149AD-2E59-4D45-B667-B5F1D188A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7D8E265-3DDF-3444-83F6-13856CC3C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1B802D4-8240-6B44-ACA2-21090F66C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750087"/>
      </p:ext>
    </p:extLst>
  </p:cSld>
  <p:clrMapOvr>
    <a:masterClrMapping/>
  </p:clrMapOvr>
  <p:transition spd="slow">
    <p:push dir="u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F67CD89-506D-5948-9C53-CF438D815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B0C488D7-35A3-4B4E-BA18-ADC0B78616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ED3F490-BE00-014C-B805-EFD8B2AE8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D92FA43-812A-714D-8441-8E38AEBBB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8A7B296-2593-D24F-A8AA-3D8F92D21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53047"/>
      </p:ext>
    </p:extLst>
  </p:cSld>
  <p:clrMapOvr>
    <a:masterClrMapping/>
  </p:clrMapOvr>
  <p:transition spd="slow">
    <p:push dir="u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90A0120E-91D7-3447-BD65-77857A04A2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D203F3D-C798-CC4C-B834-8180D46093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F7DD692-99D9-614A-9EAF-5691049A0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139A89F-4A25-F540-921B-DDBC50BCD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0E43FB0-383A-9745-9DBC-C0B21AB85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51235"/>
      </p:ext>
    </p:extLst>
  </p:cSld>
  <p:clrMapOvr>
    <a:masterClrMapping/>
  </p:clrMapOvr>
  <p:transition spd="slow">
    <p:push dir="u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8 Three columns">
  <p:cSld name="008 Three columns">
    <p:spTree>
      <p:nvGrpSpPr>
        <p:cNvPr id="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p9"/>
          <p:cNvSpPr/>
          <p:nvPr/>
        </p:nvSpPr>
        <p:spPr>
          <a:xfrm rot="5400000">
            <a:off x="2847900" y="-2508900"/>
            <a:ext cx="6496200" cy="11875800"/>
          </a:xfrm>
          <a:prstGeom prst="frame">
            <a:avLst>
              <a:gd name="adj1" fmla="val 722"/>
            </a:avLst>
          </a:prstGeom>
          <a:gradFill>
            <a:gsLst>
              <a:gs pos="0">
                <a:srgbClr val="999999"/>
              </a:gs>
              <a:gs pos="24000">
                <a:schemeClr val="lt1"/>
              </a:gs>
              <a:gs pos="49000">
                <a:srgbClr val="666666"/>
              </a:gs>
              <a:gs pos="75000">
                <a:srgbClr val="F3F3F3"/>
              </a:gs>
              <a:gs pos="100000">
                <a:srgbClr val="666666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>
              <a:solidFill>
                <a:srgbClr val="000000"/>
              </a:solidFill>
              <a:latin typeface="Antic Slab"/>
              <a:ea typeface="Antic Slab"/>
              <a:cs typeface="Antic Slab"/>
              <a:sym typeface="Antic Slab"/>
            </a:endParaRPr>
          </a:p>
        </p:txBody>
      </p:sp>
      <p:grpSp>
        <p:nvGrpSpPr>
          <p:cNvPr id="1473" name="Google Shape;1473;p9"/>
          <p:cNvGrpSpPr/>
          <p:nvPr/>
        </p:nvGrpSpPr>
        <p:grpSpPr>
          <a:xfrm>
            <a:off x="847348" y="1543950"/>
            <a:ext cx="3295802" cy="4950750"/>
            <a:chOff x="704698" y="1433075"/>
            <a:chExt cx="3295802" cy="4950750"/>
          </a:xfrm>
        </p:grpSpPr>
        <p:pic>
          <p:nvPicPr>
            <p:cNvPr id="1474" name="Google Shape;1474;p9" descr="A black and white rectangle with a white background&#10;&#10;Description automatically generated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 rot="5400000">
              <a:off x="-122776" y="2260549"/>
              <a:ext cx="4950750" cy="32958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5" name="Google Shape;1475;p9"/>
            <p:cNvSpPr/>
            <p:nvPr/>
          </p:nvSpPr>
          <p:spPr>
            <a:xfrm rot="10800000">
              <a:off x="906660" y="1608745"/>
              <a:ext cx="2891700" cy="4599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1476" name="Google Shape;1476;p9"/>
          <p:cNvGrpSpPr/>
          <p:nvPr/>
        </p:nvGrpSpPr>
        <p:grpSpPr>
          <a:xfrm>
            <a:off x="4371598" y="1543950"/>
            <a:ext cx="3295802" cy="4950750"/>
            <a:chOff x="704698" y="1433075"/>
            <a:chExt cx="3295802" cy="4950750"/>
          </a:xfrm>
        </p:grpSpPr>
        <p:pic>
          <p:nvPicPr>
            <p:cNvPr id="1477" name="Google Shape;1477;p9" descr="A black and white rectangle with a white background&#10;&#10;Description automatically generated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 rot="5400000">
              <a:off x="-122776" y="2260549"/>
              <a:ext cx="4950750" cy="32958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8" name="Google Shape;1478;p9"/>
            <p:cNvSpPr/>
            <p:nvPr/>
          </p:nvSpPr>
          <p:spPr>
            <a:xfrm rot="10800000">
              <a:off x="906660" y="1608745"/>
              <a:ext cx="2891700" cy="4599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1479" name="Google Shape;1479;p9"/>
          <p:cNvGrpSpPr/>
          <p:nvPr/>
        </p:nvGrpSpPr>
        <p:grpSpPr>
          <a:xfrm>
            <a:off x="7895848" y="1543950"/>
            <a:ext cx="3295802" cy="4950750"/>
            <a:chOff x="704698" y="1433075"/>
            <a:chExt cx="3295802" cy="4950750"/>
          </a:xfrm>
        </p:grpSpPr>
        <p:pic>
          <p:nvPicPr>
            <p:cNvPr id="1480" name="Google Shape;1480;p9" descr="A black and white rectangle with a white background&#10;&#10;Description automatically generated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 rot="5400000">
              <a:off x="-122776" y="2260549"/>
              <a:ext cx="4950750" cy="32958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1" name="Google Shape;1481;p9"/>
            <p:cNvSpPr/>
            <p:nvPr/>
          </p:nvSpPr>
          <p:spPr>
            <a:xfrm rot="10800000">
              <a:off x="906660" y="1608745"/>
              <a:ext cx="2891700" cy="4599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</p:grpSp>
      <p:grpSp>
        <p:nvGrpSpPr>
          <p:cNvPr id="1482" name="Google Shape;1482;p9"/>
          <p:cNvGrpSpPr/>
          <p:nvPr/>
        </p:nvGrpSpPr>
        <p:grpSpPr>
          <a:xfrm rot="-8100000">
            <a:off x="-675138" y="4424879"/>
            <a:ext cx="1994299" cy="3437052"/>
            <a:chOff x="381024" y="1463087"/>
            <a:chExt cx="1974769" cy="3403393"/>
          </a:xfrm>
        </p:grpSpPr>
        <p:sp>
          <p:nvSpPr>
            <p:cNvPr id="1483" name="Google Shape;1483;p9"/>
            <p:cNvSpPr/>
            <p:nvPr/>
          </p:nvSpPr>
          <p:spPr>
            <a:xfrm>
              <a:off x="381024" y="2333782"/>
              <a:ext cx="651145" cy="1123191"/>
            </a:xfrm>
            <a:custGeom>
              <a:avLst/>
              <a:gdLst/>
              <a:ahLst/>
              <a:cxnLst/>
              <a:rect l="l" t="t" r="r" b="b"/>
              <a:pathLst>
                <a:path w="651145" h="1123191" extrusionOk="0">
                  <a:moveTo>
                    <a:pt x="615130" y="2334"/>
                  </a:moveTo>
                  <a:cubicBezTo>
                    <a:pt x="678038" y="64264"/>
                    <a:pt x="644781" y="204362"/>
                    <a:pt x="618482" y="283252"/>
                  </a:cubicBezTo>
                  <a:cubicBezTo>
                    <a:pt x="550893" y="486027"/>
                    <a:pt x="427366" y="691825"/>
                    <a:pt x="299352" y="862514"/>
                  </a:cubicBezTo>
                  <a:cubicBezTo>
                    <a:pt x="242650" y="938119"/>
                    <a:pt x="173152" y="983035"/>
                    <a:pt x="103581" y="1044874"/>
                  </a:cubicBezTo>
                  <a:cubicBezTo>
                    <a:pt x="81091" y="1064864"/>
                    <a:pt x="55614" y="1081052"/>
                    <a:pt x="31173" y="1098510"/>
                  </a:cubicBezTo>
                  <a:cubicBezTo>
                    <a:pt x="21061" y="1105736"/>
                    <a:pt x="-7113" y="1130091"/>
                    <a:pt x="1674" y="1121305"/>
                  </a:cubicBezTo>
                  <a:cubicBezTo>
                    <a:pt x="107382" y="1015594"/>
                    <a:pt x="60742" y="836981"/>
                    <a:pt x="74082" y="705627"/>
                  </a:cubicBezTo>
                  <a:cubicBezTo>
                    <a:pt x="130181" y="153264"/>
                    <a:pt x="589469" y="-22926"/>
                    <a:pt x="615130" y="23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4" name="Google Shape;1484;p9"/>
            <p:cNvSpPr/>
            <p:nvPr/>
          </p:nvSpPr>
          <p:spPr>
            <a:xfrm>
              <a:off x="478628" y="3237295"/>
              <a:ext cx="661142" cy="971978"/>
            </a:xfrm>
            <a:custGeom>
              <a:avLst/>
              <a:gdLst/>
              <a:ahLst/>
              <a:cxnLst/>
              <a:rect l="l" t="t" r="r" b="b"/>
              <a:pathLst>
                <a:path w="661142" h="971978" extrusionOk="0">
                  <a:moveTo>
                    <a:pt x="611840" y="0"/>
                  </a:moveTo>
                  <a:cubicBezTo>
                    <a:pt x="611797" y="-61"/>
                    <a:pt x="646451" y="69071"/>
                    <a:pt x="652268" y="98090"/>
                  </a:cubicBezTo>
                  <a:cubicBezTo>
                    <a:pt x="668177" y="177411"/>
                    <a:pt x="663520" y="252761"/>
                    <a:pt x="631592" y="328044"/>
                  </a:cubicBezTo>
                  <a:cubicBezTo>
                    <a:pt x="538652" y="547207"/>
                    <a:pt x="370197" y="728681"/>
                    <a:pt x="170337" y="854515"/>
                  </a:cubicBezTo>
                  <a:cubicBezTo>
                    <a:pt x="152442" y="865779"/>
                    <a:pt x="5431" y="973171"/>
                    <a:pt x="140" y="971969"/>
                  </a:cubicBezTo>
                  <a:cubicBezTo>
                    <a:pt x="-1610" y="971568"/>
                    <a:pt x="13599" y="918528"/>
                    <a:pt x="14067" y="914666"/>
                  </a:cubicBezTo>
                  <a:cubicBezTo>
                    <a:pt x="19547" y="869367"/>
                    <a:pt x="32773" y="825842"/>
                    <a:pt x="37239" y="780944"/>
                  </a:cubicBezTo>
                  <a:cubicBezTo>
                    <a:pt x="57739" y="574818"/>
                    <a:pt x="138391" y="369243"/>
                    <a:pt x="282818" y="222600"/>
                  </a:cubicBezTo>
                  <a:cubicBezTo>
                    <a:pt x="346643" y="157798"/>
                    <a:pt x="436129" y="97756"/>
                    <a:pt x="515116" y="54279"/>
                  </a:cubicBezTo>
                  <a:cubicBezTo>
                    <a:pt x="537492" y="41965"/>
                    <a:pt x="621087" y="13741"/>
                    <a:pt x="6118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5" name="Google Shape;1485;p9"/>
            <p:cNvSpPr/>
            <p:nvPr/>
          </p:nvSpPr>
          <p:spPr>
            <a:xfrm>
              <a:off x="1213284" y="3493897"/>
              <a:ext cx="736970" cy="1372583"/>
            </a:xfrm>
            <a:custGeom>
              <a:avLst/>
              <a:gdLst/>
              <a:ahLst/>
              <a:cxnLst/>
              <a:rect l="l" t="t" r="r" b="b"/>
              <a:pathLst>
                <a:path w="736970" h="1372583" extrusionOk="0">
                  <a:moveTo>
                    <a:pt x="140030" y="4053"/>
                  </a:moveTo>
                  <a:cubicBezTo>
                    <a:pt x="177295" y="-28925"/>
                    <a:pt x="310489" y="149214"/>
                    <a:pt x="333939" y="182120"/>
                  </a:cubicBezTo>
                  <a:cubicBezTo>
                    <a:pt x="488689" y="399316"/>
                    <a:pt x="517672" y="692706"/>
                    <a:pt x="625599" y="933292"/>
                  </a:cubicBezTo>
                  <a:cubicBezTo>
                    <a:pt x="666422" y="1024302"/>
                    <a:pt x="678779" y="1123175"/>
                    <a:pt x="702418" y="1219012"/>
                  </a:cubicBezTo>
                  <a:cubicBezTo>
                    <a:pt x="710968" y="1253685"/>
                    <a:pt x="713925" y="1289031"/>
                    <a:pt x="720829" y="1324025"/>
                  </a:cubicBezTo>
                  <a:cubicBezTo>
                    <a:pt x="724005" y="1340110"/>
                    <a:pt x="747091" y="1377806"/>
                    <a:pt x="731765" y="1371977"/>
                  </a:cubicBezTo>
                  <a:cubicBezTo>
                    <a:pt x="717872" y="1366688"/>
                    <a:pt x="685319" y="1316307"/>
                    <a:pt x="674170" y="1304175"/>
                  </a:cubicBezTo>
                  <a:cubicBezTo>
                    <a:pt x="619369" y="1244577"/>
                    <a:pt x="537850" y="1194779"/>
                    <a:pt x="475628" y="1141021"/>
                  </a:cubicBezTo>
                  <a:cubicBezTo>
                    <a:pt x="281403" y="973241"/>
                    <a:pt x="44302" y="830544"/>
                    <a:pt x="3898" y="550677"/>
                  </a:cubicBezTo>
                  <a:cubicBezTo>
                    <a:pt x="-8775" y="462934"/>
                    <a:pt x="12429" y="367941"/>
                    <a:pt x="25072" y="281412"/>
                  </a:cubicBezTo>
                  <a:cubicBezTo>
                    <a:pt x="36840" y="200853"/>
                    <a:pt x="84889" y="52861"/>
                    <a:pt x="140030" y="40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6" name="Google Shape;1486;p9"/>
            <p:cNvSpPr/>
            <p:nvPr/>
          </p:nvSpPr>
          <p:spPr>
            <a:xfrm>
              <a:off x="1442908" y="3074002"/>
              <a:ext cx="912885" cy="913558"/>
            </a:xfrm>
            <a:custGeom>
              <a:avLst/>
              <a:gdLst/>
              <a:ahLst/>
              <a:cxnLst/>
              <a:rect l="l" t="t" r="r" b="b"/>
              <a:pathLst>
                <a:path w="912885" h="913558" extrusionOk="0">
                  <a:moveTo>
                    <a:pt x="19104" y="18860"/>
                  </a:moveTo>
                  <a:cubicBezTo>
                    <a:pt x="75545" y="7802"/>
                    <a:pt x="129824" y="-6036"/>
                    <a:pt x="191821" y="2823"/>
                  </a:cubicBezTo>
                  <a:cubicBezTo>
                    <a:pt x="427805" y="36536"/>
                    <a:pt x="680310" y="413115"/>
                    <a:pt x="766718" y="614730"/>
                  </a:cubicBezTo>
                  <a:cubicBezTo>
                    <a:pt x="799435" y="691069"/>
                    <a:pt x="835673" y="767451"/>
                    <a:pt x="872817" y="841732"/>
                  </a:cubicBezTo>
                  <a:cubicBezTo>
                    <a:pt x="876035" y="848169"/>
                    <a:pt x="918352" y="907227"/>
                    <a:pt x="912292" y="913287"/>
                  </a:cubicBezTo>
                  <a:cubicBezTo>
                    <a:pt x="909778" y="915801"/>
                    <a:pt x="889115" y="900068"/>
                    <a:pt x="885150" y="898483"/>
                  </a:cubicBezTo>
                  <a:cubicBezTo>
                    <a:pt x="824082" y="874055"/>
                    <a:pt x="771217" y="836073"/>
                    <a:pt x="705036" y="819526"/>
                  </a:cubicBezTo>
                  <a:cubicBezTo>
                    <a:pt x="624289" y="799336"/>
                    <a:pt x="559195" y="744104"/>
                    <a:pt x="490372" y="701089"/>
                  </a:cubicBezTo>
                  <a:cubicBezTo>
                    <a:pt x="316653" y="592518"/>
                    <a:pt x="190084" y="493990"/>
                    <a:pt x="65981" y="328517"/>
                  </a:cubicBezTo>
                  <a:cubicBezTo>
                    <a:pt x="35499" y="287870"/>
                    <a:pt x="-33311" y="29128"/>
                    <a:pt x="19104" y="188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7" name="Google Shape;1487;p9"/>
            <p:cNvSpPr/>
            <p:nvPr/>
          </p:nvSpPr>
          <p:spPr>
            <a:xfrm>
              <a:off x="1303601" y="2054658"/>
              <a:ext cx="767537" cy="1170480"/>
            </a:xfrm>
            <a:custGeom>
              <a:avLst/>
              <a:gdLst/>
              <a:ahLst/>
              <a:cxnLst/>
              <a:rect l="l" t="t" r="r" b="b"/>
              <a:pathLst>
                <a:path w="767537" h="1170480" extrusionOk="0">
                  <a:moveTo>
                    <a:pt x="0" y="0"/>
                  </a:moveTo>
                  <a:cubicBezTo>
                    <a:pt x="0" y="0"/>
                    <a:pt x="250411" y="141543"/>
                    <a:pt x="360724" y="247867"/>
                  </a:cubicBezTo>
                  <a:cubicBezTo>
                    <a:pt x="568764" y="448382"/>
                    <a:pt x="554342" y="674207"/>
                    <a:pt x="656440" y="933981"/>
                  </a:cubicBezTo>
                  <a:cubicBezTo>
                    <a:pt x="685781" y="1008633"/>
                    <a:pt x="719457" y="1080892"/>
                    <a:pt x="757718" y="1151129"/>
                  </a:cubicBezTo>
                  <a:cubicBezTo>
                    <a:pt x="759102" y="1153661"/>
                    <a:pt x="768812" y="1164840"/>
                    <a:pt x="767397" y="1167645"/>
                  </a:cubicBezTo>
                  <a:cubicBezTo>
                    <a:pt x="763043" y="1176286"/>
                    <a:pt x="740011" y="1162678"/>
                    <a:pt x="735293" y="1159946"/>
                  </a:cubicBezTo>
                  <a:cubicBezTo>
                    <a:pt x="657241" y="1114720"/>
                    <a:pt x="564440" y="1045115"/>
                    <a:pt x="482053" y="1011286"/>
                  </a:cubicBezTo>
                  <a:cubicBezTo>
                    <a:pt x="220906" y="904045"/>
                    <a:pt x="58846" y="596768"/>
                    <a:pt x="22728" y="328129"/>
                  </a:cubicBezTo>
                  <a:cubicBezTo>
                    <a:pt x="16960" y="285247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8" name="Google Shape;1488;p9"/>
            <p:cNvSpPr/>
            <p:nvPr/>
          </p:nvSpPr>
          <p:spPr>
            <a:xfrm>
              <a:off x="939056" y="1463087"/>
              <a:ext cx="809016" cy="3124328"/>
            </a:xfrm>
            <a:custGeom>
              <a:avLst/>
              <a:gdLst/>
              <a:ahLst/>
              <a:cxnLst/>
              <a:rect l="l" t="t" r="r" b="b"/>
              <a:pathLst>
                <a:path w="809016" h="3124328" extrusionOk="0">
                  <a:moveTo>
                    <a:pt x="809016" y="3124329"/>
                  </a:moveTo>
                  <a:cubicBezTo>
                    <a:pt x="782955" y="3102736"/>
                    <a:pt x="617998" y="2702439"/>
                    <a:pt x="604936" y="2661950"/>
                  </a:cubicBezTo>
                  <a:cubicBezTo>
                    <a:pt x="578292" y="2579380"/>
                    <a:pt x="582712" y="2491625"/>
                    <a:pt x="551598" y="2408885"/>
                  </a:cubicBezTo>
                  <a:cubicBezTo>
                    <a:pt x="507921" y="2292737"/>
                    <a:pt x="460503" y="2177159"/>
                    <a:pt x="422334" y="2058866"/>
                  </a:cubicBezTo>
                  <a:cubicBezTo>
                    <a:pt x="383799" y="1939457"/>
                    <a:pt x="384473" y="1799013"/>
                    <a:pt x="364806" y="1670811"/>
                  </a:cubicBezTo>
                  <a:cubicBezTo>
                    <a:pt x="315906" y="1352033"/>
                    <a:pt x="274118" y="1026959"/>
                    <a:pt x="198907" y="713330"/>
                  </a:cubicBezTo>
                  <a:cubicBezTo>
                    <a:pt x="156129" y="534929"/>
                    <a:pt x="107248" y="358338"/>
                    <a:pt x="56934" y="182585"/>
                  </a:cubicBezTo>
                  <a:cubicBezTo>
                    <a:pt x="46077" y="144658"/>
                    <a:pt x="-7553" y="36378"/>
                    <a:pt x="899" y="0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9" name="Google Shape;1489;p9"/>
            <p:cNvSpPr/>
            <p:nvPr/>
          </p:nvSpPr>
          <p:spPr>
            <a:xfrm>
              <a:off x="472195" y="2122539"/>
              <a:ext cx="652653" cy="1213690"/>
            </a:xfrm>
            <a:custGeom>
              <a:avLst/>
              <a:gdLst/>
              <a:ahLst/>
              <a:cxnLst/>
              <a:rect l="l" t="t" r="r" b="b"/>
              <a:pathLst>
                <a:path w="652653" h="1213690" extrusionOk="0">
                  <a:moveTo>
                    <a:pt x="652653" y="0"/>
                  </a:moveTo>
                  <a:cubicBezTo>
                    <a:pt x="652653" y="0"/>
                    <a:pt x="615935" y="112196"/>
                    <a:pt x="587402" y="145484"/>
                  </a:cubicBezTo>
                  <a:cubicBezTo>
                    <a:pt x="523012" y="220609"/>
                    <a:pt x="420933" y="278507"/>
                    <a:pt x="378549" y="371745"/>
                  </a:cubicBezTo>
                  <a:cubicBezTo>
                    <a:pt x="255192" y="643130"/>
                    <a:pt x="219737" y="993950"/>
                    <a:pt x="0" y="1213691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0" name="Google Shape;1490;p9"/>
            <p:cNvSpPr/>
            <p:nvPr/>
          </p:nvSpPr>
          <p:spPr>
            <a:xfrm>
              <a:off x="529178" y="3042390"/>
              <a:ext cx="760845" cy="1058261"/>
            </a:xfrm>
            <a:custGeom>
              <a:avLst/>
              <a:gdLst/>
              <a:ahLst/>
              <a:cxnLst/>
              <a:rect l="l" t="t" r="r" b="b"/>
              <a:pathLst>
                <a:path w="760845" h="1058261" extrusionOk="0">
                  <a:moveTo>
                    <a:pt x="760846" y="0"/>
                  </a:moveTo>
                  <a:cubicBezTo>
                    <a:pt x="760846" y="0"/>
                    <a:pt x="631824" y="98272"/>
                    <a:pt x="612344" y="117752"/>
                  </a:cubicBezTo>
                  <a:cubicBezTo>
                    <a:pt x="536460" y="193636"/>
                    <a:pt x="514904" y="334760"/>
                    <a:pt x="463485" y="427306"/>
                  </a:cubicBezTo>
                  <a:cubicBezTo>
                    <a:pt x="406169" y="530478"/>
                    <a:pt x="319300" y="598669"/>
                    <a:pt x="248657" y="689497"/>
                  </a:cubicBezTo>
                  <a:cubicBezTo>
                    <a:pt x="180988" y="776505"/>
                    <a:pt x="134518" y="874954"/>
                    <a:pt x="69354" y="961841"/>
                  </a:cubicBezTo>
                  <a:cubicBezTo>
                    <a:pt x="53538" y="982923"/>
                    <a:pt x="0" y="1032570"/>
                    <a:pt x="0" y="1058261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1" name="Google Shape;1491;p9"/>
            <p:cNvSpPr/>
            <p:nvPr/>
          </p:nvSpPr>
          <p:spPr>
            <a:xfrm>
              <a:off x="1265371" y="2877105"/>
              <a:ext cx="965404" cy="1013029"/>
            </a:xfrm>
            <a:custGeom>
              <a:avLst/>
              <a:gdLst/>
              <a:ahLst/>
              <a:cxnLst/>
              <a:rect l="l" t="t" r="r" b="b"/>
              <a:pathLst>
                <a:path w="965404" h="1013029" extrusionOk="0">
                  <a:moveTo>
                    <a:pt x="0" y="0"/>
                  </a:moveTo>
                  <a:cubicBezTo>
                    <a:pt x="0" y="0"/>
                    <a:pt x="29304" y="30051"/>
                    <a:pt x="37162" y="37757"/>
                  </a:cubicBezTo>
                  <a:cubicBezTo>
                    <a:pt x="61262" y="61378"/>
                    <a:pt x="96602" y="83383"/>
                    <a:pt x="116258" y="110738"/>
                  </a:cubicBezTo>
                  <a:cubicBezTo>
                    <a:pt x="174260" y="191444"/>
                    <a:pt x="249913" y="269684"/>
                    <a:pt x="319221" y="341877"/>
                  </a:cubicBezTo>
                  <a:cubicBezTo>
                    <a:pt x="409757" y="436171"/>
                    <a:pt x="496486" y="534170"/>
                    <a:pt x="590198" y="625047"/>
                  </a:cubicBezTo>
                  <a:cubicBezTo>
                    <a:pt x="672258" y="704629"/>
                    <a:pt x="766395" y="770962"/>
                    <a:pt x="845710" y="853574"/>
                  </a:cubicBezTo>
                  <a:cubicBezTo>
                    <a:pt x="891361" y="901125"/>
                    <a:pt x="922742" y="968587"/>
                    <a:pt x="965405" y="1013029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2" name="Google Shape;1492;p9"/>
            <p:cNvSpPr/>
            <p:nvPr/>
          </p:nvSpPr>
          <p:spPr>
            <a:xfrm>
              <a:off x="1066215" y="1866518"/>
              <a:ext cx="882149" cy="1241056"/>
            </a:xfrm>
            <a:custGeom>
              <a:avLst/>
              <a:gdLst/>
              <a:ahLst/>
              <a:cxnLst/>
              <a:rect l="l" t="t" r="r" b="b"/>
              <a:pathLst>
                <a:path w="882149" h="1241056" extrusionOk="0">
                  <a:moveTo>
                    <a:pt x="0" y="2239"/>
                  </a:moveTo>
                  <a:cubicBezTo>
                    <a:pt x="54431" y="-24976"/>
                    <a:pt x="256580" y="204024"/>
                    <a:pt x="285332" y="247149"/>
                  </a:cubicBezTo>
                  <a:cubicBezTo>
                    <a:pt x="498745" y="567275"/>
                    <a:pt x="604930" y="963837"/>
                    <a:pt x="882149" y="1241057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93" name="Google Shape;1493;p9"/>
          <p:cNvGrpSpPr/>
          <p:nvPr/>
        </p:nvGrpSpPr>
        <p:grpSpPr>
          <a:xfrm>
            <a:off x="10830074" y="3530267"/>
            <a:ext cx="1857010" cy="2678604"/>
            <a:chOff x="6449535" y="1607148"/>
            <a:chExt cx="1467064" cy="2116135"/>
          </a:xfrm>
        </p:grpSpPr>
        <p:sp>
          <p:nvSpPr>
            <p:cNvPr id="1494" name="Google Shape;1494;p9"/>
            <p:cNvSpPr/>
            <p:nvPr/>
          </p:nvSpPr>
          <p:spPr>
            <a:xfrm>
              <a:off x="6654726" y="1607148"/>
              <a:ext cx="491354" cy="679762"/>
            </a:xfrm>
            <a:custGeom>
              <a:avLst/>
              <a:gdLst/>
              <a:ahLst/>
              <a:cxnLst/>
              <a:rect l="l" t="t" r="r" b="b"/>
              <a:pathLst>
                <a:path w="491354" h="679762" extrusionOk="0">
                  <a:moveTo>
                    <a:pt x="19579" y="447509"/>
                  </a:moveTo>
                  <a:cubicBezTo>
                    <a:pt x="-24444" y="303781"/>
                    <a:pt x="10289" y="193018"/>
                    <a:pt x="78783" y="85631"/>
                  </a:cubicBezTo>
                  <a:cubicBezTo>
                    <a:pt x="102768" y="47978"/>
                    <a:pt x="164583" y="3122"/>
                    <a:pt x="215650" y="226"/>
                  </a:cubicBezTo>
                  <a:cubicBezTo>
                    <a:pt x="380571" y="-9113"/>
                    <a:pt x="526789" y="273274"/>
                    <a:pt x="483737" y="450418"/>
                  </a:cubicBezTo>
                  <a:cubicBezTo>
                    <a:pt x="461027" y="543832"/>
                    <a:pt x="377474" y="652409"/>
                    <a:pt x="277647" y="676437"/>
                  </a:cubicBezTo>
                  <a:cubicBezTo>
                    <a:pt x="177820" y="700465"/>
                    <a:pt x="63664" y="591238"/>
                    <a:pt x="19579" y="44750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5" name="Google Shape;1495;p9"/>
            <p:cNvSpPr/>
            <p:nvPr/>
          </p:nvSpPr>
          <p:spPr>
            <a:xfrm>
              <a:off x="7035794" y="1866410"/>
              <a:ext cx="507096" cy="633984"/>
            </a:xfrm>
            <a:custGeom>
              <a:avLst/>
              <a:gdLst/>
              <a:ahLst/>
              <a:cxnLst/>
              <a:rect l="l" t="t" r="r" b="b"/>
              <a:pathLst>
                <a:path w="507096" h="633984" extrusionOk="0">
                  <a:moveTo>
                    <a:pt x="107466" y="632957"/>
                  </a:moveTo>
                  <a:cubicBezTo>
                    <a:pt x="8489" y="623241"/>
                    <a:pt x="-100446" y="256129"/>
                    <a:pt x="172257" y="84541"/>
                  </a:cubicBezTo>
                  <a:cubicBezTo>
                    <a:pt x="285563" y="13260"/>
                    <a:pt x="509566" y="-140998"/>
                    <a:pt x="507076" y="305271"/>
                  </a:cubicBezTo>
                  <a:cubicBezTo>
                    <a:pt x="506591" y="392711"/>
                    <a:pt x="490439" y="483769"/>
                    <a:pt x="418969" y="539148"/>
                  </a:cubicBezTo>
                  <a:cubicBezTo>
                    <a:pt x="364502" y="581331"/>
                    <a:pt x="206503" y="642672"/>
                    <a:pt x="107466" y="63295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6" name="Google Shape;1496;p9"/>
            <p:cNvSpPr/>
            <p:nvPr/>
          </p:nvSpPr>
          <p:spPr>
            <a:xfrm>
              <a:off x="7370344" y="2352452"/>
              <a:ext cx="546255" cy="620325"/>
            </a:xfrm>
            <a:custGeom>
              <a:avLst/>
              <a:gdLst/>
              <a:ahLst/>
              <a:cxnLst/>
              <a:rect l="l" t="t" r="r" b="b"/>
              <a:pathLst>
                <a:path w="546255" h="620325" extrusionOk="0">
                  <a:moveTo>
                    <a:pt x="96321" y="604552"/>
                  </a:moveTo>
                  <a:cubicBezTo>
                    <a:pt x="-191562" y="364238"/>
                    <a:pt x="231427" y="-217817"/>
                    <a:pt x="507286" y="85628"/>
                  </a:cubicBezTo>
                  <a:cubicBezTo>
                    <a:pt x="608206" y="196640"/>
                    <a:pt x="492227" y="456232"/>
                    <a:pt x="395861" y="542925"/>
                  </a:cubicBezTo>
                  <a:cubicBezTo>
                    <a:pt x="319109" y="611966"/>
                    <a:pt x="139858" y="640906"/>
                    <a:pt x="96321" y="6045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7" name="Google Shape;1497;p9"/>
            <p:cNvSpPr/>
            <p:nvPr/>
          </p:nvSpPr>
          <p:spPr>
            <a:xfrm>
              <a:off x="6697051" y="2961165"/>
              <a:ext cx="645749" cy="520552"/>
            </a:xfrm>
            <a:custGeom>
              <a:avLst/>
              <a:gdLst/>
              <a:ahLst/>
              <a:cxnLst/>
              <a:rect l="l" t="t" r="r" b="b"/>
              <a:pathLst>
                <a:path w="645749" h="520552" extrusionOk="0">
                  <a:moveTo>
                    <a:pt x="630561" y="363017"/>
                  </a:moveTo>
                  <a:cubicBezTo>
                    <a:pt x="681750" y="261666"/>
                    <a:pt x="589391" y="156891"/>
                    <a:pt x="562005" y="131655"/>
                  </a:cubicBezTo>
                  <a:cubicBezTo>
                    <a:pt x="442748" y="21608"/>
                    <a:pt x="124626" y="-63997"/>
                    <a:pt x="36458" y="64083"/>
                  </a:cubicBezTo>
                  <a:cubicBezTo>
                    <a:pt x="-93791" y="253250"/>
                    <a:pt x="155837" y="426210"/>
                    <a:pt x="300355" y="495810"/>
                  </a:cubicBezTo>
                  <a:cubicBezTo>
                    <a:pt x="453678" y="569617"/>
                    <a:pt x="579372" y="464362"/>
                    <a:pt x="630561" y="3630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8" name="Google Shape;1498;p9"/>
            <p:cNvSpPr/>
            <p:nvPr/>
          </p:nvSpPr>
          <p:spPr>
            <a:xfrm>
              <a:off x="6449535" y="2310553"/>
              <a:ext cx="567892" cy="530399"/>
            </a:xfrm>
            <a:custGeom>
              <a:avLst/>
              <a:gdLst/>
              <a:ahLst/>
              <a:cxnLst/>
              <a:rect l="l" t="t" r="r" b="b"/>
              <a:pathLst>
                <a:path w="567892" h="530399" extrusionOk="0">
                  <a:moveTo>
                    <a:pt x="552364" y="458285"/>
                  </a:moveTo>
                  <a:cubicBezTo>
                    <a:pt x="582118" y="424882"/>
                    <a:pt x="578657" y="204425"/>
                    <a:pt x="455513" y="102825"/>
                  </a:cubicBezTo>
                  <a:cubicBezTo>
                    <a:pt x="309538" y="-17604"/>
                    <a:pt x="90453" y="-38335"/>
                    <a:pt x="28638" y="73163"/>
                  </a:cubicBezTo>
                  <a:cubicBezTo>
                    <a:pt x="-66573" y="244745"/>
                    <a:pt x="94582" y="444495"/>
                    <a:pt x="234364" y="502843"/>
                  </a:cubicBezTo>
                  <a:cubicBezTo>
                    <a:pt x="356476" y="553813"/>
                    <a:pt x="487332" y="531279"/>
                    <a:pt x="552364" y="4582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9" name="Google Shape;1499;p9"/>
            <p:cNvSpPr/>
            <p:nvPr/>
          </p:nvSpPr>
          <p:spPr>
            <a:xfrm>
              <a:off x="6844692" y="1656268"/>
              <a:ext cx="979989" cy="2067015"/>
            </a:xfrm>
            <a:custGeom>
              <a:avLst/>
              <a:gdLst/>
              <a:ahLst/>
              <a:cxnLst/>
              <a:rect l="l" t="t" r="r" b="b"/>
              <a:pathLst>
                <a:path w="979989" h="2067015" extrusionOk="0">
                  <a:moveTo>
                    <a:pt x="979989" y="2067015"/>
                  </a:moveTo>
                  <a:cubicBezTo>
                    <a:pt x="979989" y="2067015"/>
                    <a:pt x="819866" y="1899271"/>
                    <a:pt x="800009" y="1878899"/>
                  </a:cubicBezTo>
                  <a:cubicBezTo>
                    <a:pt x="703522" y="1779953"/>
                    <a:pt x="631264" y="1655825"/>
                    <a:pt x="565745" y="1534952"/>
                  </a:cubicBezTo>
                  <a:cubicBezTo>
                    <a:pt x="322675" y="1086357"/>
                    <a:pt x="-88777" y="543163"/>
                    <a:pt x="17062" y="0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0" name="Google Shape;1500;p9"/>
            <p:cNvSpPr/>
            <p:nvPr/>
          </p:nvSpPr>
          <p:spPr>
            <a:xfrm>
              <a:off x="7115753" y="1928344"/>
              <a:ext cx="286425" cy="748366"/>
            </a:xfrm>
            <a:custGeom>
              <a:avLst/>
              <a:gdLst/>
              <a:ahLst/>
              <a:cxnLst/>
              <a:rect l="l" t="t" r="r" b="b"/>
              <a:pathLst>
                <a:path w="286425" h="748366" extrusionOk="0">
                  <a:moveTo>
                    <a:pt x="0" y="748367"/>
                  </a:moveTo>
                  <a:cubicBezTo>
                    <a:pt x="0" y="748367"/>
                    <a:pt x="3340" y="668858"/>
                    <a:pt x="8137" y="644903"/>
                  </a:cubicBezTo>
                  <a:cubicBezTo>
                    <a:pt x="19856" y="586385"/>
                    <a:pt x="31697" y="526604"/>
                    <a:pt x="45602" y="470965"/>
                  </a:cubicBezTo>
                  <a:cubicBezTo>
                    <a:pt x="90658" y="290815"/>
                    <a:pt x="242888" y="174357"/>
                    <a:pt x="286425" y="0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1" name="Google Shape;1501;p9"/>
            <p:cNvSpPr/>
            <p:nvPr/>
          </p:nvSpPr>
          <p:spPr>
            <a:xfrm>
              <a:off x="7433632" y="2565213"/>
              <a:ext cx="220116" cy="668371"/>
            </a:xfrm>
            <a:custGeom>
              <a:avLst/>
              <a:gdLst/>
              <a:ahLst/>
              <a:cxnLst/>
              <a:rect l="l" t="t" r="r" b="b"/>
              <a:pathLst>
                <a:path w="220116" h="668371" extrusionOk="0">
                  <a:moveTo>
                    <a:pt x="0" y="668372"/>
                  </a:moveTo>
                  <a:cubicBezTo>
                    <a:pt x="0" y="668372"/>
                    <a:pt x="8198" y="513288"/>
                    <a:pt x="11355" y="484348"/>
                  </a:cubicBezTo>
                  <a:cubicBezTo>
                    <a:pt x="30058" y="316446"/>
                    <a:pt x="98309" y="121820"/>
                    <a:pt x="220117" y="0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2" name="Google Shape;1502;p9"/>
            <p:cNvSpPr/>
            <p:nvPr/>
          </p:nvSpPr>
          <p:spPr>
            <a:xfrm>
              <a:off x="6639390" y="2414429"/>
              <a:ext cx="591855" cy="465232"/>
            </a:xfrm>
            <a:custGeom>
              <a:avLst/>
              <a:gdLst/>
              <a:ahLst/>
              <a:cxnLst/>
              <a:rect l="l" t="t" r="r" b="b"/>
              <a:pathLst>
                <a:path w="591855" h="465232" extrusionOk="0">
                  <a:moveTo>
                    <a:pt x="0" y="0"/>
                  </a:moveTo>
                  <a:cubicBezTo>
                    <a:pt x="0" y="0"/>
                    <a:pt x="126848" y="153572"/>
                    <a:pt x="170992" y="191037"/>
                  </a:cubicBezTo>
                  <a:cubicBezTo>
                    <a:pt x="243919" y="253010"/>
                    <a:pt x="310289" y="329762"/>
                    <a:pt x="396757" y="374211"/>
                  </a:cubicBezTo>
                  <a:cubicBezTo>
                    <a:pt x="466344" y="410018"/>
                    <a:pt x="526215" y="422230"/>
                    <a:pt x="591856" y="465233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3" name="Google Shape;1503;p9"/>
            <p:cNvSpPr/>
            <p:nvPr/>
          </p:nvSpPr>
          <p:spPr>
            <a:xfrm>
              <a:off x="6749965" y="3068913"/>
              <a:ext cx="758537" cy="290997"/>
            </a:xfrm>
            <a:custGeom>
              <a:avLst/>
              <a:gdLst/>
              <a:ahLst/>
              <a:cxnLst/>
              <a:rect l="l" t="t" r="r" b="b"/>
              <a:pathLst>
                <a:path w="758537" h="290997" extrusionOk="0">
                  <a:moveTo>
                    <a:pt x="758538" y="290997"/>
                  </a:moveTo>
                  <a:cubicBezTo>
                    <a:pt x="758538" y="290997"/>
                    <a:pt x="698605" y="271330"/>
                    <a:pt x="684700" y="268409"/>
                  </a:cubicBezTo>
                  <a:cubicBezTo>
                    <a:pt x="601511" y="250945"/>
                    <a:pt x="511339" y="268221"/>
                    <a:pt x="429061" y="246500"/>
                  </a:cubicBezTo>
                  <a:cubicBezTo>
                    <a:pt x="332695" y="221064"/>
                    <a:pt x="282539" y="125494"/>
                    <a:pt x="201476" y="78950"/>
                  </a:cubicBezTo>
                  <a:cubicBezTo>
                    <a:pt x="136928" y="41923"/>
                    <a:pt x="65701" y="30756"/>
                    <a:pt x="0" y="0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04" name="Google Shape;1504;p9"/>
          <p:cNvGrpSpPr/>
          <p:nvPr/>
        </p:nvGrpSpPr>
        <p:grpSpPr>
          <a:xfrm rot="10149855">
            <a:off x="-906248" y="2870717"/>
            <a:ext cx="2656024" cy="2450069"/>
            <a:chOff x="203524" y="1797547"/>
            <a:chExt cx="2655943" cy="2449995"/>
          </a:xfrm>
        </p:grpSpPr>
        <p:sp>
          <p:nvSpPr>
            <p:cNvPr id="1505" name="Google Shape;1505;p9"/>
            <p:cNvSpPr/>
            <p:nvPr/>
          </p:nvSpPr>
          <p:spPr>
            <a:xfrm>
              <a:off x="673029" y="2944610"/>
              <a:ext cx="467820" cy="206391"/>
            </a:xfrm>
            <a:custGeom>
              <a:avLst/>
              <a:gdLst/>
              <a:ahLst/>
              <a:cxnLst/>
              <a:rect l="l" t="t" r="r" b="b"/>
              <a:pathLst>
                <a:path w="298450" h="131669" extrusionOk="0">
                  <a:moveTo>
                    <a:pt x="0" y="131669"/>
                  </a:moveTo>
                  <a:cubicBezTo>
                    <a:pt x="92240" y="86006"/>
                    <a:pt x="222184" y="75660"/>
                    <a:pt x="298450" y="0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6" name="Google Shape;1506;p9"/>
            <p:cNvSpPr/>
            <p:nvPr/>
          </p:nvSpPr>
          <p:spPr>
            <a:xfrm>
              <a:off x="1264848" y="3183614"/>
              <a:ext cx="52206" cy="126877"/>
            </a:xfrm>
            <a:custGeom>
              <a:avLst/>
              <a:gdLst/>
              <a:ahLst/>
              <a:cxnLst/>
              <a:rect l="l" t="t" r="r" b="b"/>
              <a:pathLst>
                <a:path w="33305" h="80942" extrusionOk="0">
                  <a:moveTo>
                    <a:pt x="0" y="0"/>
                  </a:moveTo>
                  <a:cubicBezTo>
                    <a:pt x="5841" y="27975"/>
                    <a:pt x="27349" y="52427"/>
                    <a:pt x="33306" y="80942"/>
                  </a:cubicBezTo>
                </a:path>
              </a:pathLst>
            </a:custGeom>
            <a:noFill/>
            <a:ln w="1905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07" name="Google Shape;1507;p9"/>
            <p:cNvGrpSpPr/>
            <p:nvPr/>
          </p:nvGrpSpPr>
          <p:grpSpPr>
            <a:xfrm>
              <a:off x="203524" y="1797547"/>
              <a:ext cx="2655943" cy="2449995"/>
              <a:chOff x="129271" y="1149701"/>
              <a:chExt cx="1694814" cy="1563394"/>
            </a:xfrm>
          </p:grpSpPr>
          <p:sp>
            <p:nvSpPr>
              <p:cNvPr id="1508" name="Google Shape;1508;p9"/>
              <p:cNvSpPr/>
              <p:nvPr/>
            </p:nvSpPr>
            <p:spPr>
              <a:xfrm>
                <a:off x="404670" y="1149701"/>
                <a:ext cx="1419415" cy="1109145"/>
              </a:xfrm>
              <a:custGeom>
                <a:avLst/>
                <a:gdLst/>
                <a:ahLst/>
                <a:cxnLst/>
                <a:rect l="l" t="t" r="r" b="b"/>
                <a:pathLst>
                  <a:path w="1419415" h="1109145" extrusionOk="0">
                    <a:moveTo>
                      <a:pt x="1419415" y="0"/>
                    </a:moveTo>
                    <a:cubicBezTo>
                      <a:pt x="1230546" y="62956"/>
                      <a:pt x="1063008" y="194170"/>
                      <a:pt x="899891" y="302917"/>
                    </a:cubicBezTo>
                    <a:cubicBezTo>
                      <a:pt x="562800" y="527643"/>
                      <a:pt x="217043" y="762673"/>
                      <a:pt x="0" y="1109146"/>
                    </a:cubicBezTo>
                  </a:path>
                </a:pathLst>
              </a:custGeom>
              <a:noFill/>
              <a:ln w="19050" cap="rnd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9" name="Google Shape;1509;p9"/>
              <p:cNvSpPr/>
              <p:nvPr/>
            </p:nvSpPr>
            <p:spPr>
              <a:xfrm>
                <a:off x="1347459" y="1197089"/>
                <a:ext cx="376780" cy="756436"/>
              </a:xfrm>
              <a:custGeom>
                <a:avLst/>
                <a:gdLst/>
                <a:ahLst/>
                <a:cxnLst/>
                <a:rect l="l" t="t" r="r" b="b"/>
                <a:pathLst>
                  <a:path w="376780" h="756436" extrusionOk="0">
                    <a:moveTo>
                      <a:pt x="7871" y="756437"/>
                    </a:moveTo>
                    <a:cubicBezTo>
                      <a:pt x="-17067" y="706560"/>
                      <a:pt x="24114" y="596702"/>
                      <a:pt x="36641" y="546600"/>
                    </a:cubicBezTo>
                    <a:cubicBezTo>
                      <a:pt x="79177" y="376457"/>
                      <a:pt x="184608" y="217718"/>
                      <a:pt x="297247" y="86304"/>
                    </a:cubicBezTo>
                    <a:cubicBezTo>
                      <a:pt x="319332" y="60534"/>
                      <a:pt x="345891" y="15448"/>
                      <a:pt x="376781" y="0"/>
                    </a:cubicBezTo>
                  </a:path>
                </a:pathLst>
              </a:custGeom>
              <a:noFill/>
              <a:ln w="19050" cap="rnd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0" name="Google Shape;1510;p9"/>
              <p:cNvSpPr/>
              <p:nvPr/>
            </p:nvSpPr>
            <p:spPr>
              <a:xfrm>
                <a:off x="1148876" y="1679378"/>
                <a:ext cx="252141" cy="155690"/>
              </a:xfrm>
              <a:custGeom>
                <a:avLst/>
                <a:gdLst/>
                <a:ahLst/>
                <a:cxnLst/>
                <a:rect l="l" t="t" r="r" b="b"/>
                <a:pathLst>
                  <a:path w="252141" h="155690" extrusionOk="0">
                    <a:moveTo>
                      <a:pt x="0" y="155691"/>
                    </a:moveTo>
                    <a:cubicBezTo>
                      <a:pt x="23675" y="146218"/>
                      <a:pt x="242292" y="19704"/>
                      <a:pt x="252142" y="0"/>
                    </a:cubicBezTo>
                  </a:path>
                </a:pathLst>
              </a:custGeom>
              <a:noFill/>
              <a:ln w="19050" cap="rnd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1" name="Google Shape;1511;p9"/>
              <p:cNvSpPr/>
              <p:nvPr/>
            </p:nvSpPr>
            <p:spPr>
              <a:xfrm>
                <a:off x="1094724" y="1545693"/>
                <a:ext cx="77839" cy="267376"/>
              </a:xfrm>
              <a:custGeom>
                <a:avLst/>
                <a:gdLst/>
                <a:ahLst/>
                <a:cxnLst/>
                <a:rect l="l" t="t" r="r" b="b"/>
                <a:pathLst>
                  <a:path w="77839" h="267376" extrusionOk="0">
                    <a:moveTo>
                      <a:pt x="77839" y="0"/>
                    </a:moveTo>
                    <a:cubicBezTo>
                      <a:pt x="42894" y="87373"/>
                      <a:pt x="0" y="171388"/>
                      <a:pt x="0" y="267377"/>
                    </a:cubicBezTo>
                  </a:path>
                </a:pathLst>
              </a:custGeom>
              <a:noFill/>
              <a:ln w="19050" cap="rnd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2" name="Google Shape;1512;p9"/>
              <p:cNvSpPr/>
              <p:nvPr/>
            </p:nvSpPr>
            <p:spPr>
              <a:xfrm>
                <a:off x="583471" y="1611370"/>
                <a:ext cx="416891" cy="50781"/>
              </a:xfrm>
              <a:custGeom>
                <a:avLst/>
                <a:gdLst/>
                <a:ahLst/>
                <a:cxnLst/>
                <a:rect l="l" t="t" r="r" b="b"/>
                <a:pathLst>
                  <a:path w="416891" h="50781" extrusionOk="0">
                    <a:moveTo>
                      <a:pt x="416891" y="50782"/>
                    </a:moveTo>
                    <a:cubicBezTo>
                      <a:pt x="416916" y="44096"/>
                      <a:pt x="295527" y="43210"/>
                      <a:pt x="279241" y="40568"/>
                    </a:cubicBezTo>
                    <a:cubicBezTo>
                      <a:pt x="192615" y="26536"/>
                      <a:pt x="86297" y="346"/>
                      <a:pt x="0" y="0"/>
                    </a:cubicBezTo>
                  </a:path>
                </a:pathLst>
              </a:custGeom>
              <a:noFill/>
              <a:ln w="19050" cap="rnd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3" name="Google Shape;1513;p9"/>
              <p:cNvSpPr/>
              <p:nvPr/>
            </p:nvSpPr>
            <p:spPr>
              <a:xfrm>
                <a:off x="736762" y="1790912"/>
                <a:ext cx="105024" cy="367166"/>
              </a:xfrm>
              <a:custGeom>
                <a:avLst/>
                <a:gdLst/>
                <a:ahLst/>
                <a:cxnLst/>
                <a:rect l="l" t="t" r="r" b="b"/>
                <a:pathLst>
                  <a:path w="105024" h="367166" extrusionOk="0">
                    <a:moveTo>
                      <a:pt x="105025" y="0"/>
                    </a:moveTo>
                    <a:cubicBezTo>
                      <a:pt x="71840" y="125913"/>
                      <a:pt x="94635" y="259568"/>
                      <a:pt x="0" y="367167"/>
                    </a:cubicBezTo>
                  </a:path>
                </a:pathLst>
              </a:custGeom>
              <a:noFill/>
              <a:ln w="19050" cap="rnd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4" name="Google Shape;1514;p9"/>
              <p:cNvSpPr/>
              <p:nvPr/>
            </p:nvSpPr>
            <p:spPr>
              <a:xfrm>
                <a:off x="313974" y="2262594"/>
                <a:ext cx="85707" cy="38953"/>
              </a:xfrm>
              <a:custGeom>
                <a:avLst/>
                <a:gdLst/>
                <a:ahLst/>
                <a:cxnLst/>
                <a:rect l="l" t="t" r="r" b="b"/>
                <a:pathLst>
                  <a:path w="85707" h="38953" extrusionOk="0">
                    <a:moveTo>
                      <a:pt x="85707" y="0"/>
                    </a:moveTo>
                    <a:cubicBezTo>
                      <a:pt x="58843" y="1597"/>
                      <a:pt x="29978" y="37174"/>
                      <a:pt x="0" y="38953"/>
                    </a:cubicBezTo>
                  </a:path>
                </a:pathLst>
              </a:custGeom>
              <a:noFill/>
              <a:ln w="19050" cap="rnd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5" name="Google Shape;1515;p9"/>
              <p:cNvSpPr/>
              <p:nvPr/>
            </p:nvSpPr>
            <p:spPr>
              <a:xfrm>
                <a:off x="403963" y="2264300"/>
                <a:ext cx="12021" cy="88471"/>
              </a:xfrm>
              <a:custGeom>
                <a:avLst/>
                <a:gdLst/>
                <a:ahLst/>
                <a:cxnLst/>
                <a:rect l="l" t="t" r="r" b="b"/>
                <a:pathLst>
                  <a:path w="12021" h="88471" extrusionOk="0">
                    <a:moveTo>
                      <a:pt x="2071" y="0"/>
                    </a:moveTo>
                    <a:cubicBezTo>
                      <a:pt x="-4713" y="25260"/>
                      <a:pt x="6910" y="63424"/>
                      <a:pt x="12021" y="88472"/>
                    </a:cubicBezTo>
                  </a:path>
                </a:pathLst>
              </a:custGeom>
              <a:noFill/>
              <a:ln w="19050" cap="rnd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endParaRPr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516" name="Google Shape;1516;p9"/>
              <p:cNvGrpSpPr/>
              <p:nvPr/>
            </p:nvGrpSpPr>
            <p:grpSpPr>
              <a:xfrm>
                <a:off x="279674" y="2510816"/>
                <a:ext cx="202699" cy="202279"/>
                <a:chOff x="279674" y="2510816"/>
                <a:chExt cx="202699" cy="202279"/>
              </a:xfrm>
            </p:grpSpPr>
            <p:sp>
              <p:nvSpPr>
                <p:cNvPr id="1517" name="Google Shape;1517;p9"/>
                <p:cNvSpPr/>
                <p:nvPr/>
              </p:nvSpPr>
              <p:spPr>
                <a:xfrm>
                  <a:off x="279674" y="2510816"/>
                  <a:ext cx="202699" cy="202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99" h="202279" extrusionOk="0">
                      <a:moveTo>
                        <a:pt x="118512" y="30934"/>
                      </a:moveTo>
                      <a:cubicBezTo>
                        <a:pt x="118512" y="30934"/>
                        <a:pt x="156575" y="5971"/>
                        <a:pt x="181054" y="30533"/>
                      </a:cubicBezTo>
                      <a:cubicBezTo>
                        <a:pt x="211320" y="60894"/>
                        <a:pt x="180565" y="90575"/>
                        <a:pt x="180565" y="90575"/>
                      </a:cubicBezTo>
                      <a:cubicBezTo>
                        <a:pt x="180565" y="90575"/>
                        <a:pt x="216153" y="111154"/>
                        <a:pt x="197077" y="151327"/>
                      </a:cubicBezTo>
                      <a:cubicBezTo>
                        <a:pt x="180690" y="185842"/>
                        <a:pt x="131404" y="160326"/>
                        <a:pt x="131404" y="160326"/>
                      </a:cubicBezTo>
                      <a:cubicBezTo>
                        <a:pt x="131404" y="160326"/>
                        <a:pt x="131305" y="207307"/>
                        <a:pt x="90663" y="201836"/>
                      </a:cubicBezTo>
                      <a:cubicBezTo>
                        <a:pt x="37764" y="194719"/>
                        <a:pt x="59356" y="143433"/>
                        <a:pt x="59356" y="143433"/>
                      </a:cubicBezTo>
                      <a:cubicBezTo>
                        <a:pt x="59356" y="143433"/>
                        <a:pt x="-9549" y="142595"/>
                        <a:pt x="1123" y="91188"/>
                      </a:cubicBezTo>
                      <a:cubicBezTo>
                        <a:pt x="7921" y="58447"/>
                        <a:pt x="49035" y="60220"/>
                        <a:pt x="49035" y="60220"/>
                      </a:cubicBezTo>
                      <a:cubicBezTo>
                        <a:pt x="49035" y="60220"/>
                        <a:pt x="27294" y="17764"/>
                        <a:pt x="65387" y="3324"/>
                      </a:cubicBezTo>
                      <a:cubicBezTo>
                        <a:pt x="105971" y="-12057"/>
                        <a:pt x="118512" y="30934"/>
                        <a:pt x="118512" y="3093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18" name="Google Shape;1518;p9"/>
                <p:cNvSpPr/>
                <p:nvPr/>
              </p:nvSpPr>
              <p:spPr>
                <a:xfrm>
                  <a:off x="350071" y="2577066"/>
                  <a:ext cx="73106" cy="69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06" h="69781" extrusionOk="0">
                      <a:moveTo>
                        <a:pt x="0" y="34891"/>
                      </a:moveTo>
                      <a:cubicBezTo>
                        <a:pt x="0" y="15618"/>
                        <a:pt x="16366" y="0"/>
                        <a:pt x="36553" y="0"/>
                      </a:cubicBezTo>
                      <a:cubicBezTo>
                        <a:pt x="56742" y="0"/>
                        <a:pt x="73107" y="15618"/>
                        <a:pt x="73107" y="34891"/>
                      </a:cubicBezTo>
                      <a:cubicBezTo>
                        <a:pt x="73107" y="54158"/>
                        <a:pt x="56742" y="69782"/>
                        <a:pt x="36553" y="69782"/>
                      </a:cubicBezTo>
                      <a:cubicBezTo>
                        <a:pt x="16366" y="69782"/>
                        <a:pt x="0" y="54158"/>
                        <a:pt x="0" y="3489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19" name="Google Shape;1519;p9"/>
              <p:cNvGrpSpPr/>
              <p:nvPr/>
            </p:nvGrpSpPr>
            <p:grpSpPr>
              <a:xfrm>
                <a:off x="302613" y="1912214"/>
                <a:ext cx="202699" cy="202278"/>
                <a:chOff x="302613" y="1912214"/>
                <a:chExt cx="202699" cy="202278"/>
              </a:xfrm>
            </p:grpSpPr>
            <p:sp>
              <p:nvSpPr>
                <p:cNvPr id="1520" name="Google Shape;1520;p9"/>
                <p:cNvSpPr/>
                <p:nvPr/>
              </p:nvSpPr>
              <p:spPr>
                <a:xfrm>
                  <a:off x="302613" y="1912214"/>
                  <a:ext cx="202699" cy="2022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99" h="202278" extrusionOk="0">
                      <a:moveTo>
                        <a:pt x="118512" y="30934"/>
                      </a:moveTo>
                      <a:cubicBezTo>
                        <a:pt x="118512" y="30934"/>
                        <a:pt x="156575" y="5971"/>
                        <a:pt x="181054" y="30533"/>
                      </a:cubicBezTo>
                      <a:cubicBezTo>
                        <a:pt x="211320" y="60894"/>
                        <a:pt x="180565" y="90575"/>
                        <a:pt x="180565" y="90575"/>
                      </a:cubicBezTo>
                      <a:cubicBezTo>
                        <a:pt x="180565" y="90575"/>
                        <a:pt x="216153" y="111154"/>
                        <a:pt x="197077" y="151327"/>
                      </a:cubicBezTo>
                      <a:cubicBezTo>
                        <a:pt x="180690" y="185842"/>
                        <a:pt x="131404" y="160326"/>
                        <a:pt x="131404" y="160326"/>
                      </a:cubicBezTo>
                      <a:cubicBezTo>
                        <a:pt x="131404" y="160326"/>
                        <a:pt x="131305" y="207301"/>
                        <a:pt x="90663" y="201836"/>
                      </a:cubicBezTo>
                      <a:cubicBezTo>
                        <a:pt x="37764" y="194719"/>
                        <a:pt x="59356" y="143433"/>
                        <a:pt x="59356" y="143433"/>
                      </a:cubicBezTo>
                      <a:cubicBezTo>
                        <a:pt x="59356" y="143433"/>
                        <a:pt x="-9549" y="142595"/>
                        <a:pt x="1123" y="91188"/>
                      </a:cubicBezTo>
                      <a:cubicBezTo>
                        <a:pt x="7921" y="58441"/>
                        <a:pt x="49035" y="60220"/>
                        <a:pt x="49035" y="60220"/>
                      </a:cubicBezTo>
                      <a:cubicBezTo>
                        <a:pt x="49035" y="60220"/>
                        <a:pt x="27293" y="17763"/>
                        <a:pt x="65387" y="3324"/>
                      </a:cubicBezTo>
                      <a:cubicBezTo>
                        <a:pt x="105971" y="-12057"/>
                        <a:pt x="118512" y="30934"/>
                        <a:pt x="118512" y="3093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21" name="Google Shape;1521;p9"/>
                <p:cNvSpPr/>
                <p:nvPr/>
              </p:nvSpPr>
              <p:spPr>
                <a:xfrm>
                  <a:off x="373010" y="1978464"/>
                  <a:ext cx="73106" cy="69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06" h="69781" extrusionOk="0">
                      <a:moveTo>
                        <a:pt x="0" y="34891"/>
                      </a:moveTo>
                      <a:cubicBezTo>
                        <a:pt x="0" y="15618"/>
                        <a:pt x="16366" y="0"/>
                        <a:pt x="36553" y="0"/>
                      </a:cubicBezTo>
                      <a:cubicBezTo>
                        <a:pt x="56741" y="0"/>
                        <a:pt x="73107" y="15618"/>
                        <a:pt x="73107" y="34891"/>
                      </a:cubicBezTo>
                      <a:cubicBezTo>
                        <a:pt x="73107" y="54158"/>
                        <a:pt x="56741" y="69782"/>
                        <a:pt x="36553" y="69782"/>
                      </a:cubicBezTo>
                      <a:cubicBezTo>
                        <a:pt x="16366" y="69782"/>
                        <a:pt x="0" y="54158"/>
                        <a:pt x="0" y="3489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22" name="Google Shape;1522;p9"/>
              <p:cNvGrpSpPr/>
              <p:nvPr/>
            </p:nvGrpSpPr>
            <p:grpSpPr>
              <a:xfrm>
                <a:off x="476752" y="1506009"/>
                <a:ext cx="202698" cy="202278"/>
                <a:chOff x="476752" y="1506009"/>
                <a:chExt cx="202698" cy="202278"/>
              </a:xfrm>
            </p:grpSpPr>
            <p:sp>
              <p:nvSpPr>
                <p:cNvPr id="1523" name="Google Shape;1523;p9"/>
                <p:cNvSpPr/>
                <p:nvPr/>
              </p:nvSpPr>
              <p:spPr>
                <a:xfrm>
                  <a:off x="476752" y="1506009"/>
                  <a:ext cx="202698" cy="2022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98" h="202278" extrusionOk="0">
                      <a:moveTo>
                        <a:pt x="118512" y="30934"/>
                      </a:moveTo>
                      <a:cubicBezTo>
                        <a:pt x="118512" y="30934"/>
                        <a:pt x="156576" y="5977"/>
                        <a:pt x="181053" y="30533"/>
                      </a:cubicBezTo>
                      <a:cubicBezTo>
                        <a:pt x="211317" y="60900"/>
                        <a:pt x="180562" y="90581"/>
                        <a:pt x="180562" y="90581"/>
                      </a:cubicBezTo>
                      <a:cubicBezTo>
                        <a:pt x="180562" y="90581"/>
                        <a:pt x="216151" y="111160"/>
                        <a:pt x="197078" y="151333"/>
                      </a:cubicBezTo>
                      <a:cubicBezTo>
                        <a:pt x="180689" y="185841"/>
                        <a:pt x="131401" y="160332"/>
                        <a:pt x="131401" y="160332"/>
                      </a:cubicBezTo>
                      <a:cubicBezTo>
                        <a:pt x="131401" y="160332"/>
                        <a:pt x="131304" y="207307"/>
                        <a:pt x="90663" y="201836"/>
                      </a:cubicBezTo>
                      <a:cubicBezTo>
                        <a:pt x="37764" y="194719"/>
                        <a:pt x="59355" y="143440"/>
                        <a:pt x="59355" y="143440"/>
                      </a:cubicBezTo>
                      <a:cubicBezTo>
                        <a:pt x="59355" y="143440"/>
                        <a:pt x="-9549" y="142602"/>
                        <a:pt x="1123" y="91194"/>
                      </a:cubicBezTo>
                      <a:cubicBezTo>
                        <a:pt x="7920" y="58447"/>
                        <a:pt x="49034" y="60226"/>
                        <a:pt x="49034" y="60226"/>
                      </a:cubicBezTo>
                      <a:cubicBezTo>
                        <a:pt x="49034" y="60226"/>
                        <a:pt x="27293" y="17763"/>
                        <a:pt x="65387" y="3324"/>
                      </a:cubicBezTo>
                      <a:cubicBezTo>
                        <a:pt x="105971" y="-12057"/>
                        <a:pt x="118512" y="30934"/>
                        <a:pt x="118512" y="3093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24" name="Google Shape;1524;p9"/>
                <p:cNvSpPr/>
                <p:nvPr/>
              </p:nvSpPr>
              <p:spPr>
                <a:xfrm>
                  <a:off x="547149" y="1572259"/>
                  <a:ext cx="73106" cy="69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06" h="69781" extrusionOk="0">
                      <a:moveTo>
                        <a:pt x="0" y="34891"/>
                      </a:moveTo>
                      <a:cubicBezTo>
                        <a:pt x="0" y="15624"/>
                        <a:pt x="16366" y="0"/>
                        <a:pt x="36553" y="0"/>
                      </a:cubicBezTo>
                      <a:cubicBezTo>
                        <a:pt x="56742" y="0"/>
                        <a:pt x="73106" y="15624"/>
                        <a:pt x="73106" y="34891"/>
                      </a:cubicBezTo>
                      <a:cubicBezTo>
                        <a:pt x="73106" y="54164"/>
                        <a:pt x="56742" y="69782"/>
                        <a:pt x="36553" y="69782"/>
                      </a:cubicBezTo>
                      <a:cubicBezTo>
                        <a:pt x="16366" y="69782"/>
                        <a:pt x="0" y="54164"/>
                        <a:pt x="0" y="3489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25" name="Google Shape;1525;p9"/>
              <p:cNvGrpSpPr/>
              <p:nvPr/>
            </p:nvGrpSpPr>
            <p:grpSpPr>
              <a:xfrm>
                <a:off x="586578" y="2074669"/>
                <a:ext cx="202699" cy="202279"/>
                <a:chOff x="586578" y="2074669"/>
                <a:chExt cx="202699" cy="202279"/>
              </a:xfrm>
            </p:grpSpPr>
            <p:sp>
              <p:nvSpPr>
                <p:cNvPr id="1526" name="Google Shape;1526;p9"/>
                <p:cNvSpPr/>
                <p:nvPr/>
              </p:nvSpPr>
              <p:spPr>
                <a:xfrm>
                  <a:off x="586578" y="2074669"/>
                  <a:ext cx="202699" cy="202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99" h="202279" extrusionOk="0">
                      <a:moveTo>
                        <a:pt x="118512" y="30934"/>
                      </a:moveTo>
                      <a:cubicBezTo>
                        <a:pt x="118512" y="30934"/>
                        <a:pt x="156572" y="5977"/>
                        <a:pt x="181055" y="30533"/>
                      </a:cubicBezTo>
                      <a:cubicBezTo>
                        <a:pt x="211319" y="60894"/>
                        <a:pt x="180563" y="90581"/>
                        <a:pt x="180563" y="90581"/>
                      </a:cubicBezTo>
                      <a:cubicBezTo>
                        <a:pt x="180563" y="90581"/>
                        <a:pt x="216152" y="111160"/>
                        <a:pt x="197080" y="151333"/>
                      </a:cubicBezTo>
                      <a:cubicBezTo>
                        <a:pt x="180691" y="185842"/>
                        <a:pt x="131403" y="160332"/>
                        <a:pt x="131403" y="160332"/>
                      </a:cubicBezTo>
                      <a:cubicBezTo>
                        <a:pt x="131403" y="160332"/>
                        <a:pt x="131306" y="207307"/>
                        <a:pt x="90665" y="201836"/>
                      </a:cubicBezTo>
                      <a:cubicBezTo>
                        <a:pt x="37764" y="194719"/>
                        <a:pt x="59356" y="143440"/>
                        <a:pt x="59356" y="143440"/>
                      </a:cubicBezTo>
                      <a:cubicBezTo>
                        <a:pt x="59356" y="143440"/>
                        <a:pt x="-9549" y="142602"/>
                        <a:pt x="1123" y="91188"/>
                      </a:cubicBezTo>
                      <a:cubicBezTo>
                        <a:pt x="7920" y="58447"/>
                        <a:pt x="49034" y="60226"/>
                        <a:pt x="49034" y="60226"/>
                      </a:cubicBezTo>
                      <a:cubicBezTo>
                        <a:pt x="49034" y="60226"/>
                        <a:pt x="27295" y="17763"/>
                        <a:pt x="65386" y="3324"/>
                      </a:cubicBezTo>
                      <a:cubicBezTo>
                        <a:pt x="105973" y="-12057"/>
                        <a:pt x="118512" y="30934"/>
                        <a:pt x="118512" y="3093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27" name="Google Shape;1527;p9"/>
                <p:cNvSpPr/>
                <p:nvPr/>
              </p:nvSpPr>
              <p:spPr>
                <a:xfrm>
                  <a:off x="656974" y="2140919"/>
                  <a:ext cx="73109" cy="69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09" h="69781" extrusionOk="0">
                      <a:moveTo>
                        <a:pt x="0" y="34891"/>
                      </a:moveTo>
                      <a:cubicBezTo>
                        <a:pt x="0" y="15624"/>
                        <a:pt x="16365" y="0"/>
                        <a:pt x="36555" y="0"/>
                      </a:cubicBezTo>
                      <a:cubicBezTo>
                        <a:pt x="56745" y="0"/>
                        <a:pt x="73109" y="15624"/>
                        <a:pt x="73109" y="34891"/>
                      </a:cubicBezTo>
                      <a:cubicBezTo>
                        <a:pt x="73109" y="54158"/>
                        <a:pt x="56745" y="69782"/>
                        <a:pt x="36555" y="69782"/>
                      </a:cubicBezTo>
                      <a:cubicBezTo>
                        <a:pt x="16365" y="69782"/>
                        <a:pt x="0" y="54158"/>
                        <a:pt x="0" y="3489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28" name="Google Shape;1528;p9"/>
              <p:cNvGrpSpPr/>
              <p:nvPr/>
            </p:nvGrpSpPr>
            <p:grpSpPr>
              <a:xfrm>
                <a:off x="795668" y="2062021"/>
                <a:ext cx="202696" cy="202279"/>
                <a:chOff x="795668" y="2062021"/>
                <a:chExt cx="202696" cy="202279"/>
              </a:xfrm>
            </p:grpSpPr>
            <p:sp>
              <p:nvSpPr>
                <p:cNvPr id="1529" name="Google Shape;1529;p9"/>
                <p:cNvSpPr/>
                <p:nvPr/>
              </p:nvSpPr>
              <p:spPr>
                <a:xfrm>
                  <a:off x="795668" y="2062021"/>
                  <a:ext cx="202696" cy="202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96" h="202279" extrusionOk="0">
                      <a:moveTo>
                        <a:pt x="118511" y="30934"/>
                      </a:moveTo>
                      <a:cubicBezTo>
                        <a:pt x="118511" y="30934"/>
                        <a:pt x="156572" y="5971"/>
                        <a:pt x="181049" y="30533"/>
                      </a:cubicBezTo>
                      <a:cubicBezTo>
                        <a:pt x="211318" y="60894"/>
                        <a:pt x="180563" y="90575"/>
                        <a:pt x="180563" y="90575"/>
                      </a:cubicBezTo>
                      <a:cubicBezTo>
                        <a:pt x="180563" y="90575"/>
                        <a:pt x="216152" y="111154"/>
                        <a:pt x="197073" y="151327"/>
                      </a:cubicBezTo>
                      <a:cubicBezTo>
                        <a:pt x="180690" y="185842"/>
                        <a:pt x="131402" y="160326"/>
                        <a:pt x="131402" y="160326"/>
                      </a:cubicBezTo>
                      <a:cubicBezTo>
                        <a:pt x="131402" y="160326"/>
                        <a:pt x="131299" y="207307"/>
                        <a:pt x="90658" y="201836"/>
                      </a:cubicBezTo>
                      <a:cubicBezTo>
                        <a:pt x="37763" y="194719"/>
                        <a:pt x="59356" y="143433"/>
                        <a:pt x="59356" y="143433"/>
                      </a:cubicBezTo>
                      <a:cubicBezTo>
                        <a:pt x="59356" y="143433"/>
                        <a:pt x="-9551" y="142595"/>
                        <a:pt x="1124" y="91188"/>
                      </a:cubicBezTo>
                      <a:cubicBezTo>
                        <a:pt x="7918" y="58447"/>
                        <a:pt x="49033" y="60220"/>
                        <a:pt x="49033" y="60220"/>
                      </a:cubicBezTo>
                      <a:cubicBezTo>
                        <a:pt x="49033" y="60220"/>
                        <a:pt x="27289" y="17764"/>
                        <a:pt x="65385" y="3324"/>
                      </a:cubicBezTo>
                      <a:cubicBezTo>
                        <a:pt x="105966" y="-12057"/>
                        <a:pt x="118511" y="30934"/>
                        <a:pt x="118511" y="3093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30" name="Google Shape;1530;p9"/>
                <p:cNvSpPr/>
                <p:nvPr/>
              </p:nvSpPr>
              <p:spPr>
                <a:xfrm>
                  <a:off x="866063" y="2128271"/>
                  <a:ext cx="73109" cy="69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09" h="69781" extrusionOk="0">
                      <a:moveTo>
                        <a:pt x="0" y="34891"/>
                      </a:moveTo>
                      <a:cubicBezTo>
                        <a:pt x="0" y="15618"/>
                        <a:pt x="16364" y="0"/>
                        <a:pt x="36555" y="0"/>
                      </a:cubicBezTo>
                      <a:cubicBezTo>
                        <a:pt x="56738" y="0"/>
                        <a:pt x="73109" y="15618"/>
                        <a:pt x="73109" y="34891"/>
                      </a:cubicBezTo>
                      <a:cubicBezTo>
                        <a:pt x="73109" y="54158"/>
                        <a:pt x="56738" y="69782"/>
                        <a:pt x="36555" y="69782"/>
                      </a:cubicBezTo>
                      <a:cubicBezTo>
                        <a:pt x="16364" y="69782"/>
                        <a:pt x="0" y="54158"/>
                        <a:pt x="0" y="3489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31" name="Google Shape;1531;p9"/>
              <p:cNvGrpSpPr/>
              <p:nvPr/>
            </p:nvGrpSpPr>
            <p:grpSpPr>
              <a:xfrm>
                <a:off x="1016374" y="1751246"/>
                <a:ext cx="202696" cy="202279"/>
                <a:chOff x="1016374" y="1751246"/>
                <a:chExt cx="202696" cy="202279"/>
              </a:xfrm>
            </p:grpSpPr>
            <p:sp>
              <p:nvSpPr>
                <p:cNvPr id="1532" name="Google Shape;1532;p9"/>
                <p:cNvSpPr/>
                <p:nvPr/>
              </p:nvSpPr>
              <p:spPr>
                <a:xfrm>
                  <a:off x="1016374" y="1751246"/>
                  <a:ext cx="202696" cy="202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96" h="202279" extrusionOk="0">
                      <a:moveTo>
                        <a:pt x="118511" y="30934"/>
                      </a:moveTo>
                      <a:cubicBezTo>
                        <a:pt x="118511" y="30934"/>
                        <a:pt x="156572" y="5977"/>
                        <a:pt x="181049" y="30533"/>
                      </a:cubicBezTo>
                      <a:cubicBezTo>
                        <a:pt x="211318" y="60894"/>
                        <a:pt x="180563" y="90575"/>
                        <a:pt x="180563" y="90575"/>
                      </a:cubicBezTo>
                      <a:cubicBezTo>
                        <a:pt x="180563" y="90575"/>
                        <a:pt x="216152" y="111160"/>
                        <a:pt x="197073" y="151327"/>
                      </a:cubicBezTo>
                      <a:cubicBezTo>
                        <a:pt x="180690" y="185842"/>
                        <a:pt x="131402" y="160326"/>
                        <a:pt x="131402" y="160326"/>
                      </a:cubicBezTo>
                      <a:cubicBezTo>
                        <a:pt x="131402" y="160326"/>
                        <a:pt x="131299" y="207307"/>
                        <a:pt x="90658" y="201836"/>
                      </a:cubicBezTo>
                      <a:cubicBezTo>
                        <a:pt x="37763" y="194719"/>
                        <a:pt x="59356" y="143433"/>
                        <a:pt x="59356" y="143433"/>
                      </a:cubicBezTo>
                      <a:cubicBezTo>
                        <a:pt x="59356" y="143433"/>
                        <a:pt x="-9551" y="142595"/>
                        <a:pt x="1124" y="91188"/>
                      </a:cubicBezTo>
                      <a:cubicBezTo>
                        <a:pt x="7918" y="58447"/>
                        <a:pt x="49033" y="60226"/>
                        <a:pt x="49033" y="60226"/>
                      </a:cubicBezTo>
                      <a:cubicBezTo>
                        <a:pt x="49033" y="60226"/>
                        <a:pt x="27289" y="17763"/>
                        <a:pt x="65385" y="3324"/>
                      </a:cubicBezTo>
                      <a:cubicBezTo>
                        <a:pt x="105966" y="-12057"/>
                        <a:pt x="118511" y="30934"/>
                        <a:pt x="118511" y="3093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33" name="Google Shape;1533;p9"/>
                <p:cNvSpPr/>
                <p:nvPr/>
              </p:nvSpPr>
              <p:spPr>
                <a:xfrm>
                  <a:off x="1086769" y="1817496"/>
                  <a:ext cx="73109" cy="69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09" h="69781" extrusionOk="0">
                      <a:moveTo>
                        <a:pt x="0" y="34891"/>
                      </a:moveTo>
                      <a:cubicBezTo>
                        <a:pt x="0" y="15624"/>
                        <a:pt x="16364" y="0"/>
                        <a:pt x="36555" y="0"/>
                      </a:cubicBezTo>
                      <a:cubicBezTo>
                        <a:pt x="56738" y="0"/>
                        <a:pt x="73109" y="15624"/>
                        <a:pt x="73109" y="34891"/>
                      </a:cubicBezTo>
                      <a:cubicBezTo>
                        <a:pt x="73109" y="54158"/>
                        <a:pt x="56738" y="69782"/>
                        <a:pt x="36555" y="69782"/>
                      </a:cubicBezTo>
                      <a:cubicBezTo>
                        <a:pt x="16364" y="69782"/>
                        <a:pt x="0" y="54158"/>
                        <a:pt x="0" y="3489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34" name="Google Shape;1534;p9"/>
              <p:cNvGrpSpPr/>
              <p:nvPr/>
            </p:nvGrpSpPr>
            <p:grpSpPr>
              <a:xfrm>
                <a:off x="129271" y="2207395"/>
                <a:ext cx="202698" cy="202279"/>
                <a:chOff x="129271" y="2207395"/>
                <a:chExt cx="202698" cy="202279"/>
              </a:xfrm>
            </p:grpSpPr>
            <p:sp>
              <p:nvSpPr>
                <p:cNvPr id="1535" name="Google Shape;1535;p9"/>
                <p:cNvSpPr/>
                <p:nvPr/>
              </p:nvSpPr>
              <p:spPr>
                <a:xfrm>
                  <a:off x="129271" y="2207395"/>
                  <a:ext cx="202698" cy="2022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98" h="202279" extrusionOk="0">
                      <a:moveTo>
                        <a:pt x="118512" y="30934"/>
                      </a:moveTo>
                      <a:cubicBezTo>
                        <a:pt x="118512" y="30934"/>
                        <a:pt x="156574" y="5977"/>
                        <a:pt x="181053" y="30533"/>
                      </a:cubicBezTo>
                      <a:cubicBezTo>
                        <a:pt x="211320" y="60894"/>
                        <a:pt x="180564" y="90581"/>
                        <a:pt x="180564" y="90581"/>
                      </a:cubicBezTo>
                      <a:cubicBezTo>
                        <a:pt x="180564" y="90581"/>
                        <a:pt x="216153" y="111160"/>
                        <a:pt x="197077" y="151333"/>
                      </a:cubicBezTo>
                      <a:cubicBezTo>
                        <a:pt x="180690" y="185842"/>
                        <a:pt x="131404" y="160332"/>
                        <a:pt x="131404" y="160332"/>
                      </a:cubicBezTo>
                      <a:cubicBezTo>
                        <a:pt x="131404" y="160332"/>
                        <a:pt x="131304" y="207307"/>
                        <a:pt x="90663" y="201836"/>
                      </a:cubicBezTo>
                      <a:cubicBezTo>
                        <a:pt x="37764" y="194719"/>
                        <a:pt x="59355" y="143440"/>
                        <a:pt x="59355" y="143440"/>
                      </a:cubicBezTo>
                      <a:cubicBezTo>
                        <a:pt x="59355" y="143440"/>
                        <a:pt x="-9549" y="142602"/>
                        <a:pt x="1123" y="91194"/>
                      </a:cubicBezTo>
                      <a:cubicBezTo>
                        <a:pt x="7920" y="58447"/>
                        <a:pt x="49034" y="60226"/>
                        <a:pt x="49034" y="60226"/>
                      </a:cubicBezTo>
                      <a:cubicBezTo>
                        <a:pt x="49034" y="60226"/>
                        <a:pt x="27293" y="17763"/>
                        <a:pt x="65387" y="3324"/>
                      </a:cubicBezTo>
                      <a:cubicBezTo>
                        <a:pt x="105971" y="-12057"/>
                        <a:pt x="118512" y="30934"/>
                        <a:pt x="118512" y="3093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36" name="Google Shape;1536;p9"/>
                <p:cNvSpPr/>
                <p:nvPr/>
              </p:nvSpPr>
              <p:spPr>
                <a:xfrm>
                  <a:off x="199668" y="2273645"/>
                  <a:ext cx="73106" cy="69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06" h="69781" extrusionOk="0">
                      <a:moveTo>
                        <a:pt x="0" y="34891"/>
                      </a:moveTo>
                      <a:cubicBezTo>
                        <a:pt x="0" y="15624"/>
                        <a:pt x="16366" y="0"/>
                        <a:pt x="36553" y="0"/>
                      </a:cubicBezTo>
                      <a:cubicBezTo>
                        <a:pt x="56742" y="0"/>
                        <a:pt x="73107" y="15624"/>
                        <a:pt x="73107" y="34891"/>
                      </a:cubicBezTo>
                      <a:cubicBezTo>
                        <a:pt x="73107" y="54164"/>
                        <a:pt x="56742" y="69782"/>
                        <a:pt x="36553" y="69782"/>
                      </a:cubicBezTo>
                      <a:cubicBezTo>
                        <a:pt x="16366" y="69782"/>
                        <a:pt x="0" y="54164"/>
                        <a:pt x="0" y="3489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37" name="Google Shape;1537;p9"/>
              <p:cNvGrpSpPr/>
              <p:nvPr/>
            </p:nvGrpSpPr>
            <p:grpSpPr>
              <a:xfrm>
                <a:off x="372024" y="2308537"/>
                <a:ext cx="202698" cy="202280"/>
                <a:chOff x="372024" y="2308537"/>
                <a:chExt cx="202698" cy="202280"/>
              </a:xfrm>
            </p:grpSpPr>
            <p:sp>
              <p:nvSpPr>
                <p:cNvPr id="1538" name="Google Shape;1538;p9"/>
                <p:cNvSpPr/>
                <p:nvPr/>
              </p:nvSpPr>
              <p:spPr>
                <a:xfrm>
                  <a:off x="372024" y="2308537"/>
                  <a:ext cx="202698" cy="202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98" h="202280" extrusionOk="0">
                      <a:moveTo>
                        <a:pt x="118512" y="30930"/>
                      </a:moveTo>
                      <a:cubicBezTo>
                        <a:pt x="118512" y="30930"/>
                        <a:pt x="156575" y="5973"/>
                        <a:pt x="181054" y="30529"/>
                      </a:cubicBezTo>
                      <a:cubicBezTo>
                        <a:pt x="211320" y="60896"/>
                        <a:pt x="180564" y="90577"/>
                        <a:pt x="180564" y="90577"/>
                      </a:cubicBezTo>
                      <a:cubicBezTo>
                        <a:pt x="180564" y="90577"/>
                        <a:pt x="216153" y="111156"/>
                        <a:pt x="197077" y="151330"/>
                      </a:cubicBezTo>
                      <a:cubicBezTo>
                        <a:pt x="180690" y="185838"/>
                        <a:pt x="131404" y="160329"/>
                        <a:pt x="131404" y="160329"/>
                      </a:cubicBezTo>
                      <a:cubicBezTo>
                        <a:pt x="131404" y="160329"/>
                        <a:pt x="131304" y="207303"/>
                        <a:pt x="90663" y="201838"/>
                      </a:cubicBezTo>
                      <a:cubicBezTo>
                        <a:pt x="37764" y="194721"/>
                        <a:pt x="59355" y="143436"/>
                        <a:pt x="59355" y="143436"/>
                      </a:cubicBezTo>
                      <a:cubicBezTo>
                        <a:pt x="59355" y="143436"/>
                        <a:pt x="-9549" y="142598"/>
                        <a:pt x="1123" y="91191"/>
                      </a:cubicBezTo>
                      <a:cubicBezTo>
                        <a:pt x="7921" y="58443"/>
                        <a:pt x="49035" y="60223"/>
                        <a:pt x="49035" y="60223"/>
                      </a:cubicBezTo>
                      <a:cubicBezTo>
                        <a:pt x="49035" y="60223"/>
                        <a:pt x="27294" y="17766"/>
                        <a:pt x="65387" y="3326"/>
                      </a:cubicBezTo>
                      <a:cubicBezTo>
                        <a:pt x="105971" y="-12061"/>
                        <a:pt x="118512" y="30930"/>
                        <a:pt x="118512" y="3093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39" name="Google Shape;1539;p9"/>
                <p:cNvSpPr/>
                <p:nvPr/>
              </p:nvSpPr>
              <p:spPr>
                <a:xfrm>
                  <a:off x="442421" y="2374784"/>
                  <a:ext cx="73106" cy="697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06" h="69781" extrusionOk="0">
                      <a:moveTo>
                        <a:pt x="0" y="34891"/>
                      </a:moveTo>
                      <a:cubicBezTo>
                        <a:pt x="0" y="15624"/>
                        <a:pt x="16365" y="0"/>
                        <a:pt x="36553" y="0"/>
                      </a:cubicBezTo>
                      <a:cubicBezTo>
                        <a:pt x="56741" y="0"/>
                        <a:pt x="73107" y="15624"/>
                        <a:pt x="73107" y="34891"/>
                      </a:cubicBezTo>
                      <a:cubicBezTo>
                        <a:pt x="73107" y="54164"/>
                        <a:pt x="56741" y="69782"/>
                        <a:pt x="36553" y="69782"/>
                      </a:cubicBezTo>
                      <a:cubicBezTo>
                        <a:pt x="16365" y="69782"/>
                        <a:pt x="0" y="54164"/>
                        <a:pt x="0" y="3489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40" name="Google Shape;1540;p9"/>
              <p:cNvGrpSpPr/>
              <p:nvPr/>
            </p:nvGrpSpPr>
            <p:grpSpPr>
              <a:xfrm>
                <a:off x="1246109" y="1881687"/>
                <a:ext cx="202699" cy="202280"/>
                <a:chOff x="1246109" y="1881687"/>
                <a:chExt cx="202699" cy="202280"/>
              </a:xfrm>
            </p:grpSpPr>
            <p:sp>
              <p:nvSpPr>
                <p:cNvPr id="1541" name="Google Shape;1541;p9"/>
                <p:cNvSpPr/>
                <p:nvPr/>
              </p:nvSpPr>
              <p:spPr>
                <a:xfrm>
                  <a:off x="1246109" y="1881687"/>
                  <a:ext cx="202699" cy="202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699" h="202280" extrusionOk="0">
                      <a:moveTo>
                        <a:pt x="118511" y="30936"/>
                      </a:moveTo>
                      <a:cubicBezTo>
                        <a:pt x="118511" y="30936"/>
                        <a:pt x="156572" y="5973"/>
                        <a:pt x="181055" y="30529"/>
                      </a:cubicBezTo>
                      <a:cubicBezTo>
                        <a:pt x="211318" y="60896"/>
                        <a:pt x="180563" y="90577"/>
                        <a:pt x="180563" y="90577"/>
                      </a:cubicBezTo>
                      <a:cubicBezTo>
                        <a:pt x="180563" y="90577"/>
                        <a:pt x="216152" y="111156"/>
                        <a:pt x="197079" y="151329"/>
                      </a:cubicBezTo>
                      <a:cubicBezTo>
                        <a:pt x="180690" y="185838"/>
                        <a:pt x="131402" y="160328"/>
                        <a:pt x="131402" y="160328"/>
                      </a:cubicBezTo>
                      <a:cubicBezTo>
                        <a:pt x="131402" y="160328"/>
                        <a:pt x="131305" y="207303"/>
                        <a:pt x="90664" y="201838"/>
                      </a:cubicBezTo>
                      <a:cubicBezTo>
                        <a:pt x="37763" y="194721"/>
                        <a:pt x="59356" y="143435"/>
                        <a:pt x="59356" y="143435"/>
                      </a:cubicBezTo>
                      <a:cubicBezTo>
                        <a:pt x="59356" y="143435"/>
                        <a:pt x="-9551" y="142597"/>
                        <a:pt x="1124" y="91190"/>
                      </a:cubicBezTo>
                      <a:cubicBezTo>
                        <a:pt x="7918" y="58443"/>
                        <a:pt x="49033" y="60222"/>
                        <a:pt x="49033" y="60222"/>
                      </a:cubicBezTo>
                      <a:cubicBezTo>
                        <a:pt x="49033" y="60222"/>
                        <a:pt x="27295" y="17766"/>
                        <a:pt x="65385" y="3326"/>
                      </a:cubicBezTo>
                      <a:cubicBezTo>
                        <a:pt x="105972" y="-12061"/>
                        <a:pt x="118511" y="30936"/>
                        <a:pt x="118511" y="3093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42" name="Google Shape;1542;p9"/>
                <p:cNvSpPr/>
                <p:nvPr/>
              </p:nvSpPr>
              <p:spPr>
                <a:xfrm>
                  <a:off x="1316504" y="1947939"/>
                  <a:ext cx="73109" cy="6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109" h="69775" extrusionOk="0">
                      <a:moveTo>
                        <a:pt x="0" y="34885"/>
                      </a:moveTo>
                      <a:cubicBezTo>
                        <a:pt x="0" y="15618"/>
                        <a:pt x="16364" y="0"/>
                        <a:pt x="36555" y="0"/>
                      </a:cubicBezTo>
                      <a:cubicBezTo>
                        <a:pt x="56745" y="0"/>
                        <a:pt x="73109" y="15618"/>
                        <a:pt x="73109" y="34885"/>
                      </a:cubicBezTo>
                      <a:cubicBezTo>
                        <a:pt x="73109" y="54158"/>
                        <a:pt x="56745" y="69775"/>
                        <a:pt x="36555" y="69775"/>
                      </a:cubicBezTo>
                      <a:cubicBezTo>
                        <a:pt x="16364" y="69775"/>
                        <a:pt x="0" y="54158"/>
                        <a:pt x="0" y="3488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endParaRPr sz="1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1543" name="Google Shape;1543;p9"/>
          <p:cNvGrpSpPr/>
          <p:nvPr/>
        </p:nvGrpSpPr>
        <p:grpSpPr>
          <a:xfrm rot="-9258279">
            <a:off x="9709223" y="5551149"/>
            <a:ext cx="3550506" cy="2031064"/>
            <a:chOff x="4283625" y="2964793"/>
            <a:chExt cx="3433206" cy="1963962"/>
          </a:xfrm>
        </p:grpSpPr>
        <p:sp>
          <p:nvSpPr>
            <p:cNvPr id="1544" name="Google Shape;1544;p9"/>
            <p:cNvSpPr/>
            <p:nvPr/>
          </p:nvSpPr>
          <p:spPr>
            <a:xfrm>
              <a:off x="5165639" y="4257731"/>
              <a:ext cx="1111034" cy="671024"/>
            </a:xfrm>
            <a:custGeom>
              <a:avLst/>
              <a:gdLst/>
              <a:ahLst/>
              <a:cxnLst/>
              <a:rect l="l" t="t" r="r" b="b"/>
              <a:pathLst>
                <a:path w="1111034" h="671024" extrusionOk="0">
                  <a:moveTo>
                    <a:pt x="2527" y="33897"/>
                  </a:moveTo>
                  <a:cubicBezTo>
                    <a:pt x="65684" y="-27778"/>
                    <a:pt x="205096" y="8235"/>
                    <a:pt x="283451" y="36089"/>
                  </a:cubicBezTo>
                  <a:cubicBezTo>
                    <a:pt x="484859" y="107668"/>
                    <a:pt x="688181" y="235226"/>
                    <a:pt x="856307" y="366586"/>
                  </a:cubicBezTo>
                  <a:cubicBezTo>
                    <a:pt x="930776" y="424769"/>
                    <a:pt x="974314" y="495140"/>
                    <a:pt x="1034793" y="565917"/>
                  </a:cubicBezTo>
                  <a:cubicBezTo>
                    <a:pt x="1054285" y="588797"/>
                    <a:pt x="1070012" y="614586"/>
                    <a:pt x="1086953" y="639366"/>
                  </a:cubicBezTo>
                  <a:cubicBezTo>
                    <a:pt x="1093997" y="649623"/>
                    <a:pt x="1117800" y="678271"/>
                    <a:pt x="1109177" y="669315"/>
                  </a:cubicBezTo>
                  <a:cubicBezTo>
                    <a:pt x="1005586" y="561540"/>
                    <a:pt x="826074" y="604646"/>
                    <a:pt x="695006" y="588718"/>
                  </a:cubicBezTo>
                  <a:cubicBezTo>
                    <a:pt x="143857" y="521730"/>
                    <a:pt x="-23237" y="59047"/>
                    <a:pt x="2527" y="3389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5" name="Google Shape;1545;p9"/>
            <p:cNvSpPr/>
            <p:nvPr/>
          </p:nvSpPr>
          <p:spPr>
            <a:xfrm>
              <a:off x="6071033" y="4169365"/>
              <a:ext cx="959720" cy="676638"/>
            </a:xfrm>
            <a:custGeom>
              <a:avLst/>
              <a:gdLst/>
              <a:ahLst/>
              <a:cxnLst/>
              <a:rect l="l" t="t" r="r" b="b"/>
              <a:pathLst>
                <a:path w="959720" h="676638" extrusionOk="0">
                  <a:moveTo>
                    <a:pt x="0" y="45747"/>
                  </a:moveTo>
                  <a:cubicBezTo>
                    <a:pt x="-67" y="45789"/>
                    <a:pt x="69709" y="12508"/>
                    <a:pt x="98855" y="7261"/>
                  </a:cubicBezTo>
                  <a:cubicBezTo>
                    <a:pt x="178461" y="-7081"/>
                    <a:pt x="253696" y="-930"/>
                    <a:pt x="328384" y="32473"/>
                  </a:cubicBezTo>
                  <a:cubicBezTo>
                    <a:pt x="545647" y="129719"/>
                    <a:pt x="723744" y="301726"/>
                    <a:pt x="845613" y="504027"/>
                  </a:cubicBezTo>
                  <a:cubicBezTo>
                    <a:pt x="856543" y="522140"/>
                    <a:pt x="960984" y="671243"/>
                    <a:pt x="959709" y="676507"/>
                  </a:cubicBezTo>
                  <a:cubicBezTo>
                    <a:pt x="959285" y="678250"/>
                    <a:pt x="906517" y="661995"/>
                    <a:pt x="902691" y="661455"/>
                  </a:cubicBezTo>
                  <a:cubicBezTo>
                    <a:pt x="857515" y="655079"/>
                    <a:pt x="814220" y="640997"/>
                    <a:pt x="769468" y="635648"/>
                  </a:cubicBezTo>
                  <a:cubicBezTo>
                    <a:pt x="563742" y="611086"/>
                    <a:pt x="359838" y="526397"/>
                    <a:pt x="216049" y="379098"/>
                  </a:cubicBezTo>
                  <a:cubicBezTo>
                    <a:pt x="152534" y="314004"/>
                    <a:pt x="94241" y="223352"/>
                    <a:pt x="52342" y="143521"/>
                  </a:cubicBezTo>
                  <a:cubicBezTo>
                    <a:pt x="40501" y="120915"/>
                    <a:pt x="13905" y="36778"/>
                    <a:pt x="0" y="457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6" name="Google Shape;1546;p9"/>
            <p:cNvSpPr/>
            <p:nvPr/>
          </p:nvSpPr>
          <p:spPr>
            <a:xfrm>
              <a:off x="6332979" y="3387578"/>
              <a:ext cx="1383852" cy="719625"/>
            </a:xfrm>
            <a:custGeom>
              <a:avLst/>
              <a:gdLst/>
              <a:ahLst/>
              <a:cxnLst/>
              <a:rect l="l" t="t" r="r" b="b"/>
              <a:pathLst>
                <a:path w="1383852" h="719625" extrusionOk="0">
                  <a:moveTo>
                    <a:pt x="3834" y="569885"/>
                  </a:moveTo>
                  <a:cubicBezTo>
                    <a:pt x="-28409" y="531976"/>
                    <a:pt x="152360" y="402322"/>
                    <a:pt x="185696" y="379528"/>
                  </a:cubicBezTo>
                  <a:cubicBezTo>
                    <a:pt x="405935" y="229089"/>
                    <a:pt x="699828" y="205905"/>
                    <a:pt x="942473" y="102745"/>
                  </a:cubicBezTo>
                  <a:cubicBezTo>
                    <a:pt x="1034285" y="63725"/>
                    <a:pt x="1133382" y="53324"/>
                    <a:pt x="1229687" y="31579"/>
                  </a:cubicBezTo>
                  <a:cubicBezTo>
                    <a:pt x="1264481" y="23715"/>
                    <a:pt x="1299882" y="21457"/>
                    <a:pt x="1335040" y="15245"/>
                  </a:cubicBezTo>
                  <a:cubicBezTo>
                    <a:pt x="1351131" y="12385"/>
                    <a:pt x="1389325" y="-9949"/>
                    <a:pt x="1383192" y="5256"/>
                  </a:cubicBezTo>
                  <a:cubicBezTo>
                    <a:pt x="1377606" y="19040"/>
                    <a:pt x="1326600" y="50591"/>
                    <a:pt x="1314273" y="61503"/>
                  </a:cubicBezTo>
                  <a:cubicBezTo>
                    <a:pt x="1253551" y="115114"/>
                    <a:pt x="1202181" y="195637"/>
                    <a:pt x="1147227" y="256784"/>
                  </a:cubicBezTo>
                  <a:cubicBezTo>
                    <a:pt x="975627" y="447663"/>
                    <a:pt x="828255" y="681904"/>
                    <a:pt x="547659" y="716777"/>
                  </a:cubicBezTo>
                  <a:cubicBezTo>
                    <a:pt x="459673" y="727713"/>
                    <a:pt x="365129" y="704638"/>
                    <a:pt x="278904" y="690290"/>
                  </a:cubicBezTo>
                  <a:cubicBezTo>
                    <a:pt x="198569" y="676937"/>
                    <a:pt x="51561" y="625979"/>
                    <a:pt x="3834" y="5698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7" name="Google Shape;1547;p9"/>
            <p:cNvSpPr/>
            <p:nvPr/>
          </p:nvSpPr>
          <p:spPr>
            <a:xfrm>
              <a:off x="5917650" y="2964793"/>
              <a:ext cx="928444" cy="896137"/>
            </a:xfrm>
            <a:custGeom>
              <a:avLst/>
              <a:gdLst/>
              <a:ahLst/>
              <a:cxnLst/>
              <a:rect l="l" t="t" r="r" b="b"/>
              <a:pathLst>
                <a:path w="928444" h="896137" extrusionOk="0">
                  <a:moveTo>
                    <a:pt x="16310" y="875998"/>
                  </a:moveTo>
                  <a:cubicBezTo>
                    <a:pt x="6370" y="819351"/>
                    <a:pt x="-6400" y="764810"/>
                    <a:pt x="3680" y="703002"/>
                  </a:cubicBezTo>
                  <a:cubicBezTo>
                    <a:pt x="42044" y="467722"/>
                    <a:pt x="423536" y="222698"/>
                    <a:pt x="626832" y="140286"/>
                  </a:cubicBezTo>
                  <a:cubicBezTo>
                    <a:pt x="703766" y="109081"/>
                    <a:pt x="780884" y="74354"/>
                    <a:pt x="855875" y="38692"/>
                  </a:cubicBezTo>
                  <a:cubicBezTo>
                    <a:pt x="862372" y="35595"/>
                    <a:pt x="922244" y="-5550"/>
                    <a:pt x="928195" y="632"/>
                  </a:cubicBezTo>
                  <a:cubicBezTo>
                    <a:pt x="930624" y="3200"/>
                    <a:pt x="914533" y="23548"/>
                    <a:pt x="912832" y="27477"/>
                  </a:cubicBezTo>
                  <a:cubicBezTo>
                    <a:pt x="887208" y="88053"/>
                    <a:pt x="848224" y="140152"/>
                    <a:pt x="830372" y="205999"/>
                  </a:cubicBezTo>
                  <a:cubicBezTo>
                    <a:pt x="808572" y="286334"/>
                    <a:pt x="752041" y="350323"/>
                    <a:pt x="707714" y="418283"/>
                  </a:cubicBezTo>
                  <a:cubicBezTo>
                    <a:pt x="595743" y="589828"/>
                    <a:pt x="494701" y="714424"/>
                    <a:pt x="326805" y="835236"/>
                  </a:cubicBezTo>
                  <a:cubicBezTo>
                    <a:pt x="285575" y="864910"/>
                    <a:pt x="25540" y="928602"/>
                    <a:pt x="16310" y="8759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8" name="Google Shape;1548;p9"/>
            <p:cNvSpPr/>
            <p:nvPr/>
          </p:nvSpPr>
          <p:spPr>
            <a:xfrm>
              <a:off x="4892828" y="3234324"/>
              <a:ext cx="1185303" cy="744361"/>
            </a:xfrm>
            <a:custGeom>
              <a:avLst/>
              <a:gdLst/>
              <a:ahLst/>
              <a:cxnLst/>
              <a:rect l="l" t="t" r="r" b="b"/>
              <a:pathLst>
                <a:path w="1185303" h="744361" extrusionOk="0">
                  <a:moveTo>
                    <a:pt x="0" y="744361"/>
                  </a:moveTo>
                  <a:cubicBezTo>
                    <a:pt x="0" y="744361"/>
                    <a:pt x="146461" y="496792"/>
                    <a:pt x="254935" y="388598"/>
                  </a:cubicBezTo>
                  <a:cubicBezTo>
                    <a:pt x="459519" y="184554"/>
                    <a:pt x="685016" y="203433"/>
                    <a:pt x="946751" y="106478"/>
                  </a:cubicBezTo>
                  <a:cubicBezTo>
                    <a:pt x="1021968" y="78619"/>
                    <a:pt x="1094876" y="46376"/>
                    <a:pt x="1165854" y="9505"/>
                  </a:cubicBezTo>
                  <a:cubicBezTo>
                    <a:pt x="1168417" y="8175"/>
                    <a:pt x="1179784" y="-1315"/>
                    <a:pt x="1182577" y="154"/>
                  </a:cubicBezTo>
                  <a:cubicBezTo>
                    <a:pt x="1191139" y="4678"/>
                    <a:pt x="1177057" y="27436"/>
                    <a:pt x="1174228" y="32100"/>
                  </a:cubicBezTo>
                  <a:cubicBezTo>
                    <a:pt x="1127472" y="109241"/>
                    <a:pt x="1056051" y="200652"/>
                    <a:pt x="1020601" y="282359"/>
                  </a:cubicBezTo>
                  <a:cubicBezTo>
                    <a:pt x="908229" y="541338"/>
                    <a:pt x="597813" y="697308"/>
                    <a:pt x="328512" y="728112"/>
                  </a:cubicBezTo>
                  <a:cubicBezTo>
                    <a:pt x="285527" y="733031"/>
                    <a:pt x="0" y="744361"/>
                    <a:pt x="0" y="7443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9" name="Google Shape;1549;p9"/>
            <p:cNvSpPr/>
            <p:nvPr/>
          </p:nvSpPr>
          <p:spPr>
            <a:xfrm>
              <a:off x="4283625" y="3573684"/>
              <a:ext cx="3160809" cy="768625"/>
            </a:xfrm>
            <a:custGeom>
              <a:avLst/>
              <a:gdLst/>
              <a:ahLst/>
              <a:cxnLst/>
              <a:rect l="l" t="t" r="r" b="b"/>
              <a:pathLst>
                <a:path w="3160809" h="768625" extrusionOk="0">
                  <a:moveTo>
                    <a:pt x="321" y="754304"/>
                  </a:moveTo>
                  <a:cubicBezTo>
                    <a:pt x="-1111" y="759957"/>
                    <a:pt x="2386" y="765744"/>
                    <a:pt x="8033" y="767177"/>
                  </a:cubicBezTo>
                  <a:cubicBezTo>
                    <a:pt x="27009" y="771980"/>
                    <a:pt x="57989" y="764699"/>
                    <a:pt x="106360" y="747479"/>
                  </a:cubicBezTo>
                  <a:cubicBezTo>
                    <a:pt x="112329" y="745353"/>
                    <a:pt x="118602" y="743015"/>
                    <a:pt x="125475" y="740453"/>
                  </a:cubicBezTo>
                  <a:cubicBezTo>
                    <a:pt x="133169" y="737587"/>
                    <a:pt x="161040" y="727155"/>
                    <a:pt x="166967" y="724951"/>
                  </a:cubicBezTo>
                  <a:cubicBezTo>
                    <a:pt x="180999" y="719735"/>
                    <a:pt x="190344" y="716480"/>
                    <a:pt x="196963" y="714725"/>
                  </a:cubicBezTo>
                  <a:cubicBezTo>
                    <a:pt x="411269" y="657926"/>
                    <a:pt x="571447" y="617971"/>
                    <a:pt x="729840" y="583275"/>
                  </a:cubicBezTo>
                  <a:cubicBezTo>
                    <a:pt x="907519" y="544358"/>
                    <a:pt x="1089211" y="515248"/>
                    <a:pt x="1347740" y="481025"/>
                  </a:cubicBezTo>
                  <a:cubicBezTo>
                    <a:pt x="1394994" y="474771"/>
                    <a:pt x="1642174" y="442861"/>
                    <a:pt x="1689671" y="436534"/>
                  </a:cubicBezTo>
                  <a:cubicBezTo>
                    <a:pt x="1726049" y="431682"/>
                    <a:pt x="1756228" y="428932"/>
                    <a:pt x="1823720" y="423807"/>
                  </a:cubicBezTo>
                  <a:cubicBezTo>
                    <a:pt x="1829003" y="423406"/>
                    <a:pt x="1831311" y="423279"/>
                    <a:pt x="1834165" y="423060"/>
                  </a:cubicBezTo>
                  <a:cubicBezTo>
                    <a:pt x="1955365" y="413818"/>
                    <a:pt x="2015419" y="405881"/>
                    <a:pt x="2080331" y="386353"/>
                  </a:cubicBezTo>
                  <a:cubicBezTo>
                    <a:pt x="2151437" y="364937"/>
                    <a:pt x="2209608" y="344668"/>
                    <a:pt x="2332509" y="300043"/>
                  </a:cubicBezTo>
                  <a:cubicBezTo>
                    <a:pt x="2356494" y="291348"/>
                    <a:pt x="2415151" y="270351"/>
                    <a:pt x="2433489" y="263884"/>
                  </a:cubicBezTo>
                  <a:cubicBezTo>
                    <a:pt x="2467373" y="251891"/>
                    <a:pt x="2499069" y="245861"/>
                    <a:pt x="2556209" y="238787"/>
                  </a:cubicBezTo>
                  <a:cubicBezTo>
                    <a:pt x="2559123" y="238423"/>
                    <a:pt x="2561309" y="238156"/>
                    <a:pt x="2566835" y="237482"/>
                  </a:cubicBezTo>
                  <a:cubicBezTo>
                    <a:pt x="2627010" y="230104"/>
                    <a:pt x="2653971" y="225513"/>
                    <a:pt x="2687003" y="215561"/>
                  </a:cubicBezTo>
                  <a:cubicBezTo>
                    <a:pt x="2709592" y="208760"/>
                    <a:pt x="2825935" y="164057"/>
                    <a:pt x="2928009" y="122760"/>
                  </a:cubicBezTo>
                  <a:cubicBezTo>
                    <a:pt x="3062569" y="68298"/>
                    <a:pt x="3146547" y="30912"/>
                    <a:pt x="3158206" y="17413"/>
                  </a:cubicBezTo>
                  <a:cubicBezTo>
                    <a:pt x="3162030" y="12999"/>
                    <a:pt x="3161606" y="6398"/>
                    <a:pt x="3157173" y="2591"/>
                  </a:cubicBezTo>
                  <a:cubicBezTo>
                    <a:pt x="3152740" y="-1216"/>
                    <a:pt x="3145940" y="-791"/>
                    <a:pt x="3142175" y="3623"/>
                  </a:cubicBezTo>
                  <a:cubicBezTo>
                    <a:pt x="3126144" y="22198"/>
                    <a:pt x="2749243" y="174774"/>
                    <a:pt x="2680992" y="195322"/>
                  </a:cubicBezTo>
                  <a:cubicBezTo>
                    <a:pt x="2649417" y="204819"/>
                    <a:pt x="2623184" y="209325"/>
                    <a:pt x="2564224" y="216551"/>
                  </a:cubicBezTo>
                  <a:cubicBezTo>
                    <a:pt x="2558698" y="217225"/>
                    <a:pt x="2556512" y="217492"/>
                    <a:pt x="2553537" y="217856"/>
                  </a:cubicBezTo>
                  <a:cubicBezTo>
                    <a:pt x="2495001" y="225113"/>
                    <a:pt x="2462029" y="231173"/>
                    <a:pt x="2426264" y="243815"/>
                  </a:cubicBezTo>
                  <a:cubicBezTo>
                    <a:pt x="2407926" y="250300"/>
                    <a:pt x="2349268" y="271656"/>
                    <a:pt x="2325344" y="280351"/>
                  </a:cubicBezTo>
                  <a:cubicBezTo>
                    <a:pt x="2202746" y="324848"/>
                    <a:pt x="2144879" y="344850"/>
                    <a:pt x="2074259" y="366115"/>
                  </a:cubicBezTo>
                  <a:cubicBezTo>
                    <a:pt x="2011291" y="385060"/>
                    <a:pt x="1952208" y="392832"/>
                    <a:pt x="1832525" y="401959"/>
                  </a:cubicBezTo>
                  <a:cubicBezTo>
                    <a:pt x="1829611" y="402177"/>
                    <a:pt x="1827303" y="402305"/>
                    <a:pt x="1822081" y="402706"/>
                  </a:cubicBezTo>
                  <a:cubicBezTo>
                    <a:pt x="1754157" y="407861"/>
                    <a:pt x="1723760" y="410679"/>
                    <a:pt x="1686859" y="415597"/>
                  </a:cubicBezTo>
                  <a:cubicBezTo>
                    <a:pt x="1639405" y="421924"/>
                    <a:pt x="1392219" y="453834"/>
                    <a:pt x="1344923" y="460094"/>
                  </a:cubicBezTo>
                  <a:cubicBezTo>
                    <a:pt x="1085859" y="494390"/>
                    <a:pt x="903875" y="523628"/>
                    <a:pt x="725505" y="562696"/>
                  </a:cubicBezTo>
                  <a:cubicBezTo>
                    <a:pt x="566753" y="597465"/>
                    <a:pt x="406059" y="637438"/>
                    <a:pt x="191486" y="694310"/>
                  </a:cubicBezTo>
                  <a:cubicBezTo>
                    <a:pt x="184011" y="696290"/>
                    <a:pt x="174229" y="699624"/>
                    <a:pt x="159577" y="705064"/>
                  </a:cubicBezTo>
                  <a:cubicBezTo>
                    <a:pt x="153559" y="707305"/>
                    <a:pt x="125694" y="717925"/>
                    <a:pt x="118085" y="720761"/>
                  </a:cubicBezTo>
                  <a:cubicBezTo>
                    <a:pt x="111297" y="723287"/>
                    <a:pt x="105219" y="725516"/>
                    <a:pt x="99347" y="727604"/>
                  </a:cubicBezTo>
                  <a:cubicBezTo>
                    <a:pt x="55603" y="743180"/>
                    <a:pt x="26298" y="749907"/>
                    <a:pt x="13188" y="746592"/>
                  </a:cubicBezTo>
                  <a:cubicBezTo>
                    <a:pt x="7535" y="745159"/>
                    <a:pt x="1748" y="748656"/>
                    <a:pt x="321" y="75430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0" name="Google Shape;1550;p9"/>
            <p:cNvSpPr/>
            <p:nvPr/>
          </p:nvSpPr>
          <p:spPr>
            <a:xfrm>
              <a:off x="4946656" y="4148124"/>
              <a:ext cx="1221655" cy="697643"/>
            </a:xfrm>
            <a:custGeom>
              <a:avLst/>
              <a:gdLst/>
              <a:ahLst/>
              <a:cxnLst/>
              <a:rect l="l" t="t" r="r" b="b"/>
              <a:pathLst>
                <a:path w="1221655" h="697643" extrusionOk="0">
                  <a:moveTo>
                    <a:pt x="604" y="7152"/>
                  </a:moveTo>
                  <a:cubicBezTo>
                    <a:pt x="-1315" y="12654"/>
                    <a:pt x="1484" y="18641"/>
                    <a:pt x="6985" y="20560"/>
                  </a:cubicBezTo>
                  <a:cubicBezTo>
                    <a:pt x="7258" y="20657"/>
                    <a:pt x="24479" y="27002"/>
                    <a:pt x="30721" y="29383"/>
                  </a:cubicBezTo>
                  <a:cubicBezTo>
                    <a:pt x="48555" y="36165"/>
                    <a:pt x="66481" y="43379"/>
                    <a:pt x="83064" y="50720"/>
                  </a:cubicBezTo>
                  <a:cubicBezTo>
                    <a:pt x="99313" y="57922"/>
                    <a:pt x="113510" y="64808"/>
                    <a:pt x="124980" y="71287"/>
                  </a:cubicBezTo>
                  <a:cubicBezTo>
                    <a:pt x="134987" y="76940"/>
                    <a:pt x="142614" y="82046"/>
                    <a:pt x="147647" y="86540"/>
                  </a:cubicBezTo>
                  <a:cubicBezTo>
                    <a:pt x="167886" y="104593"/>
                    <a:pt x="185726" y="124212"/>
                    <a:pt x="215298" y="159048"/>
                  </a:cubicBezTo>
                  <a:cubicBezTo>
                    <a:pt x="217957" y="162175"/>
                    <a:pt x="227205" y="172953"/>
                    <a:pt x="227357" y="173141"/>
                  </a:cubicBezTo>
                  <a:cubicBezTo>
                    <a:pt x="288553" y="245340"/>
                    <a:pt x="322933" y="277832"/>
                    <a:pt x="372294" y="301453"/>
                  </a:cubicBezTo>
                  <a:cubicBezTo>
                    <a:pt x="445828" y="336647"/>
                    <a:pt x="512932" y="361744"/>
                    <a:pt x="652022" y="408700"/>
                  </a:cubicBezTo>
                  <a:cubicBezTo>
                    <a:pt x="653018" y="409040"/>
                    <a:pt x="693464" y="422720"/>
                    <a:pt x="700848" y="425228"/>
                  </a:cubicBezTo>
                  <a:cubicBezTo>
                    <a:pt x="823810" y="466993"/>
                    <a:pt x="898698" y="495775"/>
                    <a:pt x="972609" y="532129"/>
                  </a:cubicBezTo>
                  <a:cubicBezTo>
                    <a:pt x="1066157" y="578144"/>
                    <a:pt x="1141804" y="630292"/>
                    <a:pt x="1203437" y="694402"/>
                  </a:cubicBezTo>
                  <a:cubicBezTo>
                    <a:pt x="1207445" y="698604"/>
                    <a:pt x="1214185" y="698738"/>
                    <a:pt x="1218435" y="694700"/>
                  </a:cubicBezTo>
                  <a:cubicBezTo>
                    <a:pt x="1222625" y="690662"/>
                    <a:pt x="1222747" y="683916"/>
                    <a:pt x="1218678" y="679714"/>
                  </a:cubicBezTo>
                  <a:cubicBezTo>
                    <a:pt x="1155224" y="613673"/>
                    <a:pt x="1077518" y="560177"/>
                    <a:pt x="981905" y="513148"/>
                  </a:cubicBezTo>
                  <a:cubicBezTo>
                    <a:pt x="906962" y="476284"/>
                    <a:pt x="831461" y="447289"/>
                    <a:pt x="707698" y="405245"/>
                  </a:cubicBezTo>
                  <a:cubicBezTo>
                    <a:pt x="700302" y="402731"/>
                    <a:pt x="659861" y="389056"/>
                    <a:pt x="658865" y="388722"/>
                  </a:cubicBezTo>
                  <a:cubicBezTo>
                    <a:pt x="520571" y="342027"/>
                    <a:pt x="453923" y="317168"/>
                    <a:pt x="381402" y="282465"/>
                  </a:cubicBezTo>
                  <a:cubicBezTo>
                    <a:pt x="335606" y="260545"/>
                    <a:pt x="302877" y="229576"/>
                    <a:pt x="243570" y="159607"/>
                  </a:cubicBezTo>
                  <a:cubicBezTo>
                    <a:pt x="243418" y="159431"/>
                    <a:pt x="234182" y="148464"/>
                    <a:pt x="231511" y="145325"/>
                  </a:cubicBezTo>
                  <a:cubicBezTo>
                    <a:pt x="201344" y="109785"/>
                    <a:pt x="182793" y="89758"/>
                    <a:pt x="161620" y="70874"/>
                  </a:cubicBezTo>
                  <a:cubicBezTo>
                    <a:pt x="155268" y="65209"/>
                    <a:pt x="146421" y="59221"/>
                    <a:pt x="135218" y="52888"/>
                  </a:cubicBezTo>
                  <a:cubicBezTo>
                    <a:pt x="123067" y="46032"/>
                    <a:pt x="108433" y="38794"/>
                    <a:pt x="91607" y="31344"/>
                  </a:cubicBezTo>
                  <a:cubicBezTo>
                    <a:pt x="74642" y="23827"/>
                    <a:pt x="56486" y="16515"/>
                    <a:pt x="38324" y="9605"/>
                  </a:cubicBezTo>
                  <a:cubicBezTo>
                    <a:pt x="31972" y="7188"/>
                    <a:pt x="14345" y="698"/>
                    <a:pt x="14023" y="582"/>
                  </a:cubicBezTo>
                  <a:cubicBezTo>
                    <a:pt x="8515" y="-1337"/>
                    <a:pt x="2528" y="1651"/>
                    <a:pt x="604" y="71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1" name="Google Shape;1551;p9"/>
            <p:cNvSpPr/>
            <p:nvPr/>
          </p:nvSpPr>
          <p:spPr>
            <a:xfrm>
              <a:off x="5703722" y="3077397"/>
              <a:ext cx="1053084" cy="966384"/>
            </a:xfrm>
            <a:custGeom>
              <a:avLst/>
              <a:gdLst/>
              <a:ahLst/>
              <a:cxnLst/>
              <a:rect l="l" t="t" r="r" b="b"/>
              <a:pathLst>
                <a:path w="1053084" h="966384" extrusionOk="0">
                  <a:moveTo>
                    <a:pt x="5" y="955398"/>
                  </a:moveTo>
                  <a:cubicBezTo>
                    <a:pt x="-80" y="958100"/>
                    <a:pt x="898" y="960923"/>
                    <a:pt x="2889" y="963049"/>
                  </a:cubicBezTo>
                  <a:cubicBezTo>
                    <a:pt x="6879" y="967299"/>
                    <a:pt x="13625" y="967518"/>
                    <a:pt x="17875" y="963534"/>
                  </a:cubicBezTo>
                  <a:cubicBezTo>
                    <a:pt x="18191" y="963237"/>
                    <a:pt x="53519" y="929882"/>
                    <a:pt x="56555" y="926907"/>
                  </a:cubicBezTo>
                  <a:cubicBezTo>
                    <a:pt x="61874" y="921685"/>
                    <a:pt x="67315" y="915752"/>
                    <a:pt x="73812" y="908265"/>
                  </a:cubicBezTo>
                  <a:cubicBezTo>
                    <a:pt x="75828" y="905946"/>
                    <a:pt x="86005" y="893789"/>
                    <a:pt x="87032" y="892587"/>
                  </a:cubicBezTo>
                  <a:cubicBezTo>
                    <a:pt x="105947" y="870314"/>
                    <a:pt x="116937" y="859081"/>
                    <a:pt x="129616" y="850343"/>
                  </a:cubicBezTo>
                  <a:cubicBezTo>
                    <a:pt x="183039" y="813527"/>
                    <a:pt x="236590" y="769115"/>
                    <a:pt x="306323" y="705794"/>
                  </a:cubicBezTo>
                  <a:cubicBezTo>
                    <a:pt x="322675" y="690942"/>
                    <a:pt x="330089" y="684178"/>
                    <a:pt x="365854" y="651169"/>
                  </a:cubicBezTo>
                  <a:cubicBezTo>
                    <a:pt x="393301" y="625842"/>
                    <a:pt x="416314" y="604899"/>
                    <a:pt x="465195" y="561082"/>
                  </a:cubicBezTo>
                  <a:cubicBezTo>
                    <a:pt x="466774" y="559649"/>
                    <a:pt x="604370" y="435297"/>
                    <a:pt x="654648" y="385462"/>
                  </a:cubicBezTo>
                  <a:cubicBezTo>
                    <a:pt x="685252" y="355144"/>
                    <a:pt x="708386" y="329780"/>
                    <a:pt x="759211" y="271755"/>
                  </a:cubicBezTo>
                  <a:cubicBezTo>
                    <a:pt x="759271" y="271694"/>
                    <a:pt x="849625" y="170124"/>
                    <a:pt x="887941" y="134796"/>
                  </a:cubicBezTo>
                  <a:cubicBezTo>
                    <a:pt x="906461" y="117685"/>
                    <a:pt x="926256" y="103464"/>
                    <a:pt x="962265" y="80462"/>
                  </a:cubicBezTo>
                  <a:cubicBezTo>
                    <a:pt x="964633" y="78950"/>
                    <a:pt x="975623" y="72064"/>
                    <a:pt x="978599" y="70158"/>
                  </a:cubicBezTo>
                  <a:cubicBezTo>
                    <a:pt x="1012846" y="48219"/>
                    <a:pt x="1031913" y="34569"/>
                    <a:pt x="1049644" y="18228"/>
                  </a:cubicBezTo>
                  <a:cubicBezTo>
                    <a:pt x="1053955" y="14276"/>
                    <a:pt x="1054258" y="7724"/>
                    <a:pt x="1050312" y="3437"/>
                  </a:cubicBezTo>
                  <a:cubicBezTo>
                    <a:pt x="1046365" y="-844"/>
                    <a:pt x="1039624" y="-1190"/>
                    <a:pt x="1035313" y="2763"/>
                  </a:cubicBezTo>
                  <a:cubicBezTo>
                    <a:pt x="1018797" y="18016"/>
                    <a:pt x="1000458" y="31168"/>
                    <a:pt x="967183" y="52469"/>
                  </a:cubicBezTo>
                  <a:cubicBezTo>
                    <a:pt x="964208" y="54370"/>
                    <a:pt x="953217" y="61250"/>
                    <a:pt x="950849" y="62780"/>
                  </a:cubicBezTo>
                  <a:cubicBezTo>
                    <a:pt x="913869" y="86413"/>
                    <a:pt x="893345" y="101138"/>
                    <a:pt x="873610" y="119330"/>
                  </a:cubicBezTo>
                  <a:cubicBezTo>
                    <a:pt x="834627" y="155332"/>
                    <a:pt x="805845" y="186264"/>
                    <a:pt x="743362" y="257588"/>
                  </a:cubicBezTo>
                  <a:cubicBezTo>
                    <a:pt x="743301" y="257649"/>
                    <a:pt x="669889" y="340704"/>
                    <a:pt x="639771" y="370555"/>
                  </a:cubicBezTo>
                  <a:cubicBezTo>
                    <a:pt x="589796" y="420061"/>
                    <a:pt x="547656" y="458936"/>
                    <a:pt x="454326" y="542647"/>
                  </a:cubicBezTo>
                  <a:cubicBezTo>
                    <a:pt x="452747" y="544074"/>
                    <a:pt x="379092" y="610097"/>
                    <a:pt x="351548" y="635515"/>
                  </a:cubicBezTo>
                  <a:cubicBezTo>
                    <a:pt x="315831" y="668475"/>
                    <a:pt x="308503" y="675342"/>
                    <a:pt x="292205" y="690140"/>
                  </a:cubicBezTo>
                  <a:cubicBezTo>
                    <a:pt x="223109" y="752884"/>
                    <a:pt x="170105" y="796859"/>
                    <a:pt x="117623" y="833025"/>
                  </a:cubicBezTo>
                  <a:cubicBezTo>
                    <a:pt x="102929" y="843153"/>
                    <a:pt x="91063" y="855322"/>
                    <a:pt x="70977" y="878985"/>
                  </a:cubicBezTo>
                  <a:cubicBezTo>
                    <a:pt x="69938" y="880206"/>
                    <a:pt x="59719" y="892223"/>
                    <a:pt x="57764" y="894476"/>
                  </a:cubicBezTo>
                  <a:cubicBezTo>
                    <a:pt x="51606" y="901574"/>
                    <a:pt x="46524" y="907045"/>
                    <a:pt x="41672" y="911812"/>
                  </a:cubicBezTo>
                  <a:cubicBezTo>
                    <a:pt x="38770" y="914653"/>
                    <a:pt x="7000" y="944620"/>
                    <a:pt x="5118" y="946387"/>
                  </a:cubicBezTo>
                  <a:cubicBezTo>
                    <a:pt x="3703" y="947717"/>
                    <a:pt x="3691" y="947771"/>
                    <a:pt x="3375" y="948063"/>
                  </a:cubicBezTo>
                  <a:cubicBezTo>
                    <a:pt x="1250" y="950054"/>
                    <a:pt x="90" y="952702"/>
                    <a:pt x="5" y="9553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2" name="Google Shape;1552;p9"/>
            <p:cNvSpPr/>
            <p:nvPr/>
          </p:nvSpPr>
          <p:spPr>
            <a:xfrm>
              <a:off x="4689663" y="3344259"/>
              <a:ext cx="1279161" cy="878652"/>
            </a:xfrm>
            <a:custGeom>
              <a:avLst/>
              <a:gdLst/>
              <a:ahLst/>
              <a:cxnLst/>
              <a:rect l="l" t="t" r="r" b="b"/>
              <a:pathLst>
                <a:path w="1279161" h="878652" extrusionOk="0">
                  <a:moveTo>
                    <a:pt x="32" y="859831"/>
                  </a:moveTo>
                  <a:cubicBezTo>
                    <a:pt x="220" y="864471"/>
                    <a:pt x="1168" y="868733"/>
                    <a:pt x="3008" y="872607"/>
                  </a:cubicBezTo>
                  <a:cubicBezTo>
                    <a:pt x="5509" y="877872"/>
                    <a:pt x="11879" y="880137"/>
                    <a:pt x="17144" y="877629"/>
                  </a:cubicBezTo>
                  <a:cubicBezTo>
                    <a:pt x="22408" y="875127"/>
                    <a:pt x="24673" y="868758"/>
                    <a:pt x="22165" y="863499"/>
                  </a:cubicBezTo>
                  <a:cubicBezTo>
                    <a:pt x="13640" y="845562"/>
                    <a:pt x="51221" y="792206"/>
                    <a:pt x="119035" y="725150"/>
                  </a:cubicBezTo>
                  <a:cubicBezTo>
                    <a:pt x="171736" y="673045"/>
                    <a:pt x="242701" y="613276"/>
                    <a:pt x="268854" y="596584"/>
                  </a:cubicBezTo>
                  <a:cubicBezTo>
                    <a:pt x="372567" y="530354"/>
                    <a:pt x="461828" y="484940"/>
                    <a:pt x="664658" y="390117"/>
                  </a:cubicBezTo>
                  <a:cubicBezTo>
                    <a:pt x="667348" y="388860"/>
                    <a:pt x="667341" y="388824"/>
                    <a:pt x="670025" y="387567"/>
                  </a:cubicBezTo>
                  <a:cubicBezTo>
                    <a:pt x="829305" y="313104"/>
                    <a:pt x="902566" y="276956"/>
                    <a:pt x="988427" y="227783"/>
                  </a:cubicBezTo>
                  <a:cubicBezTo>
                    <a:pt x="1101563" y="162981"/>
                    <a:pt x="1195209" y="95817"/>
                    <a:pt x="1275920" y="18232"/>
                  </a:cubicBezTo>
                  <a:cubicBezTo>
                    <a:pt x="1280122" y="14194"/>
                    <a:pt x="1280256" y="7442"/>
                    <a:pt x="1276218" y="3240"/>
                  </a:cubicBezTo>
                  <a:cubicBezTo>
                    <a:pt x="1272180" y="-962"/>
                    <a:pt x="1265428" y="-1095"/>
                    <a:pt x="1261226" y="2949"/>
                  </a:cubicBezTo>
                  <a:cubicBezTo>
                    <a:pt x="1181880" y="79221"/>
                    <a:pt x="1089704" y="145548"/>
                    <a:pt x="977964" y="209542"/>
                  </a:cubicBezTo>
                  <a:cubicBezTo>
                    <a:pt x="892777" y="258333"/>
                    <a:pt x="819863" y="294195"/>
                    <a:pt x="661105" y="368409"/>
                  </a:cubicBezTo>
                  <a:cubicBezTo>
                    <a:pt x="658415" y="369666"/>
                    <a:pt x="658421" y="369709"/>
                    <a:pt x="655738" y="370959"/>
                  </a:cubicBezTo>
                  <a:cubicBezTo>
                    <a:pt x="452070" y="466171"/>
                    <a:pt x="362190" y="511816"/>
                    <a:pt x="257439" y="578707"/>
                  </a:cubicBezTo>
                  <a:cubicBezTo>
                    <a:pt x="229834" y="596335"/>
                    <a:pt x="158000" y="657178"/>
                    <a:pt x="104334" y="710249"/>
                  </a:cubicBezTo>
                  <a:cubicBezTo>
                    <a:pt x="37279" y="776557"/>
                    <a:pt x="-1273" y="827382"/>
                    <a:pt x="32" y="8598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3" name="Google Shape;1553;p9"/>
            <p:cNvSpPr/>
            <p:nvPr/>
          </p:nvSpPr>
          <p:spPr>
            <a:xfrm>
              <a:off x="5869551" y="4001245"/>
              <a:ext cx="1064221" cy="802640"/>
            </a:xfrm>
            <a:custGeom>
              <a:avLst/>
              <a:gdLst/>
              <a:ahLst/>
              <a:cxnLst/>
              <a:rect l="l" t="t" r="r" b="b"/>
              <a:pathLst>
                <a:path w="1064221" h="802640" extrusionOk="0">
                  <a:moveTo>
                    <a:pt x="123" y="8821"/>
                  </a:moveTo>
                  <a:cubicBezTo>
                    <a:pt x="-290" y="11493"/>
                    <a:pt x="335" y="14292"/>
                    <a:pt x="2054" y="16642"/>
                  </a:cubicBezTo>
                  <a:cubicBezTo>
                    <a:pt x="2279" y="16946"/>
                    <a:pt x="59891" y="94870"/>
                    <a:pt x="61027" y="96382"/>
                  </a:cubicBezTo>
                  <a:cubicBezTo>
                    <a:pt x="89803" y="134710"/>
                    <a:pt x="109683" y="160352"/>
                    <a:pt x="117674" y="168671"/>
                  </a:cubicBezTo>
                  <a:cubicBezTo>
                    <a:pt x="155267" y="207776"/>
                    <a:pt x="202363" y="232356"/>
                    <a:pt x="292990" y="267405"/>
                  </a:cubicBezTo>
                  <a:cubicBezTo>
                    <a:pt x="296573" y="268802"/>
                    <a:pt x="315518" y="275936"/>
                    <a:pt x="317279" y="276617"/>
                  </a:cubicBezTo>
                  <a:cubicBezTo>
                    <a:pt x="371807" y="297602"/>
                    <a:pt x="399739" y="309637"/>
                    <a:pt x="426579" y="325273"/>
                  </a:cubicBezTo>
                  <a:cubicBezTo>
                    <a:pt x="477646" y="354978"/>
                    <a:pt x="514321" y="386068"/>
                    <a:pt x="584273" y="453840"/>
                  </a:cubicBezTo>
                  <a:cubicBezTo>
                    <a:pt x="585488" y="455048"/>
                    <a:pt x="591621" y="461041"/>
                    <a:pt x="593381" y="462747"/>
                  </a:cubicBezTo>
                  <a:cubicBezTo>
                    <a:pt x="633762" y="501852"/>
                    <a:pt x="656168" y="522480"/>
                    <a:pt x="683250" y="544424"/>
                  </a:cubicBezTo>
                  <a:cubicBezTo>
                    <a:pt x="719562" y="573862"/>
                    <a:pt x="753019" y="596542"/>
                    <a:pt x="817870" y="637802"/>
                  </a:cubicBezTo>
                  <a:cubicBezTo>
                    <a:pt x="820177" y="639284"/>
                    <a:pt x="822546" y="640887"/>
                    <a:pt x="827221" y="643869"/>
                  </a:cubicBezTo>
                  <a:cubicBezTo>
                    <a:pt x="889704" y="683611"/>
                    <a:pt x="918911" y="703121"/>
                    <a:pt x="952127" y="729086"/>
                  </a:cubicBezTo>
                  <a:cubicBezTo>
                    <a:pt x="955648" y="731824"/>
                    <a:pt x="960202" y="735929"/>
                    <a:pt x="967428" y="742675"/>
                  </a:cubicBezTo>
                  <a:cubicBezTo>
                    <a:pt x="969493" y="744618"/>
                    <a:pt x="984674" y="758900"/>
                    <a:pt x="987952" y="761869"/>
                  </a:cubicBezTo>
                  <a:cubicBezTo>
                    <a:pt x="993053" y="766569"/>
                    <a:pt x="997668" y="770692"/>
                    <a:pt x="1002101" y="774481"/>
                  </a:cubicBezTo>
                  <a:cubicBezTo>
                    <a:pt x="1023475" y="792601"/>
                    <a:pt x="1039505" y="802365"/>
                    <a:pt x="1053350" y="802638"/>
                  </a:cubicBezTo>
                  <a:cubicBezTo>
                    <a:pt x="1059179" y="802754"/>
                    <a:pt x="1064098" y="798047"/>
                    <a:pt x="1064219" y="792224"/>
                  </a:cubicBezTo>
                  <a:cubicBezTo>
                    <a:pt x="1064341" y="786395"/>
                    <a:pt x="1059604" y="781689"/>
                    <a:pt x="1053775" y="781580"/>
                  </a:cubicBezTo>
                  <a:cubicBezTo>
                    <a:pt x="1046670" y="781434"/>
                    <a:pt x="1033251" y="773334"/>
                    <a:pt x="1015702" y="758433"/>
                  </a:cubicBezTo>
                  <a:cubicBezTo>
                    <a:pt x="1011451" y="754826"/>
                    <a:pt x="1007080" y="750745"/>
                    <a:pt x="1002101" y="746203"/>
                  </a:cubicBezTo>
                  <a:cubicBezTo>
                    <a:pt x="998943" y="743307"/>
                    <a:pt x="983884" y="729177"/>
                    <a:pt x="981759" y="727203"/>
                  </a:cubicBezTo>
                  <a:cubicBezTo>
                    <a:pt x="974108" y="720050"/>
                    <a:pt x="969128" y="715685"/>
                    <a:pt x="965000" y="712448"/>
                  </a:cubicBezTo>
                  <a:cubicBezTo>
                    <a:pt x="931056" y="685931"/>
                    <a:pt x="901667" y="666166"/>
                    <a:pt x="838576" y="626065"/>
                  </a:cubicBezTo>
                  <a:cubicBezTo>
                    <a:pt x="833901" y="623084"/>
                    <a:pt x="831532" y="621480"/>
                    <a:pt x="829225" y="619999"/>
                  </a:cubicBezTo>
                  <a:cubicBezTo>
                    <a:pt x="765042" y="579145"/>
                    <a:pt x="732010" y="556769"/>
                    <a:pt x="696487" y="527987"/>
                  </a:cubicBezTo>
                  <a:cubicBezTo>
                    <a:pt x="670012" y="506546"/>
                    <a:pt x="648031" y="486356"/>
                    <a:pt x="608076" y="447664"/>
                  </a:cubicBezTo>
                  <a:cubicBezTo>
                    <a:pt x="606315" y="445964"/>
                    <a:pt x="600061" y="439964"/>
                    <a:pt x="598786" y="438750"/>
                  </a:cubicBezTo>
                  <a:cubicBezTo>
                    <a:pt x="527681" y="369837"/>
                    <a:pt x="490215" y="337897"/>
                    <a:pt x="437205" y="307075"/>
                  </a:cubicBezTo>
                  <a:cubicBezTo>
                    <a:pt x="409030" y="290692"/>
                    <a:pt x="380491" y="278414"/>
                    <a:pt x="324869" y="257028"/>
                  </a:cubicBezTo>
                  <a:cubicBezTo>
                    <a:pt x="323109" y="256342"/>
                    <a:pt x="304163" y="249013"/>
                    <a:pt x="300581" y="247628"/>
                  </a:cubicBezTo>
                  <a:cubicBezTo>
                    <a:pt x="212777" y="213666"/>
                    <a:pt x="167715" y="190130"/>
                    <a:pt x="132958" y="153977"/>
                  </a:cubicBezTo>
                  <a:cubicBezTo>
                    <a:pt x="125853" y="146587"/>
                    <a:pt x="105985" y="121114"/>
                    <a:pt x="77974" y="83806"/>
                  </a:cubicBezTo>
                  <a:cubicBezTo>
                    <a:pt x="76851" y="82307"/>
                    <a:pt x="19220" y="4558"/>
                    <a:pt x="19001" y="4261"/>
                  </a:cubicBezTo>
                  <a:cubicBezTo>
                    <a:pt x="15564" y="-445"/>
                    <a:pt x="8946" y="-1368"/>
                    <a:pt x="4240" y="2069"/>
                  </a:cubicBezTo>
                  <a:cubicBezTo>
                    <a:pt x="1890" y="3793"/>
                    <a:pt x="536" y="6155"/>
                    <a:pt x="123" y="88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54" name="Google Shape;1554;p9"/>
          <p:cNvSpPr txBox="1">
            <a:spLocks noGrp="1"/>
          </p:cNvSpPr>
          <p:nvPr>
            <p:ph type="subTitle" idx="1"/>
          </p:nvPr>
        </p:nvSpPr>
        <p:spPr>
          <a:xfrm>
            <a:off x="1189052" y="3639675"/>
            <a:ext cx="2658900" cy="60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1555" name="Google Shape;1555;p9"/>
          <p:cNvSpPr txBox="1">
            <a:spLocks noGrp="1"/>
          </p:cNvSpPr>
          <p:nvPr>
            <p:ph type="subTitle" idx="2"/>
          </p:nvPr>
        </p:nvSpPr>
        <p:spPr>
          <a:xfrm>
            <a:off x="4713302" y="3639675"/>
            <a:ext cx="2658900" cy="60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1556" name="Google Shape;1556;p9"/>
          <p:cNvSpPr txBox="1">
            <a:spLocks noGrp="1"/>
          </p:cNvSpPr>
          <p:nvPr>
            <p:ph type="subTitle" idx="3"/>
          </p:nvPr>
        </p:nvSpPr>
        <p:spPr>
          <a:xfrm>
            <a:off x="8237552" y="3639675"/>
            <a:ext cx="2658600" cy="60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1557" name="Google Shape;1557;p9"/>
          <p:cNvSpPr txBox="1">
            <a:spLocks noGrp="1"/>
          </p:cNvSpPr>
          <p:nvPr>
            <p:ph type="title"/>
          </p:nvPr>
        </p:nvSpPr>
        <p:spPr>
          <a:xfrm>
            <a:off x="1019625" y="624875"/>
            <a:ext cx="10001400" cy="763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558" name="Google Shape;1558;p9"/>
          <p:cNvSpPr txBox="1">
            <a:spLocks noGrp="1"/>
          </p:cNvSpPr>
          <p:nvPr>
            <p:ph type="body" idx="4"/>
          </p:nvPr>
        </p:nvSpPr>
        <p:spPr>
          <a:xfrm>
            <a:off x="1189050" y="4205382"/>
            <a:ext cx="2658900" cy="1664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1559" name="Google Shape;1559;p9"/>
          <p:cNvSpPr txBox="1">
            <a:spLocks noGrp="1"/>
          </p:cNvSpPr>
          <p:nvPr>
            <p:ph type="body" idx="5"/>
          </p:nvPr>
        </p:nvSpPr>
        <p:spPr>
          <a:xfrm>
            <a:off x="4713300" y="4205382"/>
            <a:ext cx="2658900" cy="166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1560" name="Google Shape;1560;p9"/>
          <p:cNvSpPr txBox="1">
            <a:spLocks noGrp="1"/>
          </p:cNvSpPr>
          <p:nvPr>
            <p:ph type="body" idx="6"/>
          </p:nvPr>
        </p:nvSpPr>
        <p:spPr>
          <a:xfrm>
            <a:off x="8237550" y="4205382"/>
            <a:ext cx="2658900" cy="166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1561" name="Google Shape;1561;p9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52119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743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2C87C72F-7277-114C-96B0-44BBE5DF96F2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1C99C00D-3B7C-E542-9C41-306E85AF2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97ABD37-C097-FE40-827A-58C541F491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58E06AD-7540-A14F-8B31-BF9D266551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F2DD381-4A7E-4E49-9AF7-C864FD873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ACB1416-B3AE-2E45-BE28-4029EBCCB1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25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2C87C72F-7277-114C-96B0-44BBE5DF96F2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1C99C00D-3B7C-E542-9C41-306E85AF2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97ABD37-C097-FE40-827A-58C541F491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58E06AD-7540-A14F-8B31-BF9D266551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F2DD381-4A7E-4E49-9AF7-C864FD873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ACB1416-B3AE-2E45-BE28-4029EBCCB1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122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2C87C72F-7277-114C-96B0-44BBE5DF96F2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1C99C00D-3B7C-E542-9C41-306E85AF2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97ABD37-C097-FE40-827A-58C541F491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58E06AD-7540-A14F-8B31-BF9D266551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452BB-650F-A24F-A1BD-1036CA296881}" type="datetimeFigureOut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09.04.2026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F2DD381-4A7E-4E49-9AF7-C864FD873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ACB1416-B3AE-2E45-BE28-4029EBCCB1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AD7C5-CA22-534F-B3F5-D5D8B290428E}" type="slidenum">
              <a:rPr lang="x-non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x-non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983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package" Target="../embeddings/_________Microsoft_Word1.docx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architectus.com.au/0bcf6daca40390fc88aec591b7efb6bc82455d7d.jpg"/>
          <p:cNvPicPr>
            <a:picLocks noChangeAspect="1"/>
          </p:cNvPicPr>
          <p:nvPr/>
        </p:nvPicPr>
        <p:blipFill>
          <a:blip r:embed="rId3"/>
          <a:srcRect t="7786" b="7786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2574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5" name="Text 2"/>
          <p:cNvSpPr/>
          <p:nvPr/>
        </p:nvSpPr>
        <p:spPr>
          <a:xfrm>
            <a:off x="619125" y="809625"/>
            <a:ext cx="476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7216346" y="395416"/>
            <a:ext cx="4673086" cy="1017117"/>
          </a:xfrm>
          <a:custGeom>
            <a:avLst/>
            <a:gdLst/>
            <a:ahLst/>
            <a:cxnLst/>
            <a:rect l="l" t="t" r="r" b="b"/>
            <a:pathLst>
              <a:path w="2343150" h="695325">
                <a:moveTo>
                  <a:pt x="76201" y="0"/>
                </a:moveTo>
                <a:lnTo>
                  <a:pt x="2266949" y="0"/>
                </a:lnTo>
                <a:cubicBezTo>
                  <a:pt x="2309034" y="0"/>
                  <a:pt x="2343150" y="34116"/>
                  <a:pt x="2343150" y="76201"/>
                </a:cubicBezTo>
                <a:lnTo>
                  <a:pt x="2343150" y="619124"/>
                </a:lnTo>
                <a:cubicBezTo>
                  <a:pt x="2343150" y="661209"/>
                  <a:pt x="2309034" y="695325"/>
                  <a:pt x="2266949" y="695325"/>
                </a:cubicBezTo>
                <a:lnTo>
                  <a:pt x="76201" y="695325"/>
                </a:lnTo>
                <a:cubicBezTo>
                  <a:pt x="34116" y="695325"/>
                  <a:pt x="0" y="661209"/>
                  <a:pt x="0" y="619124"/>
                </a:cubicBezTo>
                <a:lnTo>
                  <a:pt x="0" y="76201"/>
                </a:lnTo>
                <a:cubicBezTo>
                  <a:pt x="0" y="34116"/>
                  <a:pt x="34116" y="0"/>
                  <a:pt x="76201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541680" y="608381"/>
            <a:ext cx="4071717" cy="6075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ru-RU" sz="1200" dirty="0" smtClean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ru-RU" sz="1400" dirty="0" smtClean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Отдел кадров и государственной службы Арбитражного суда Дальневосточного округа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81025" y="1685925"/>
            <a:ext cx="37528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381000" y="2721575"/>
            <a:ext cx="8877300" cy="9669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200" b="1" dirty="0">
                <a:solidFill>
                  <a:srgbClr val="FFFFFF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Основные новеллы</a:t>
            </a:r>
            <a:endParaRPr lang="en-US" sz="3200" dirty="0"/>
          </a:p>
          <a:p>
            <a:pPr>
              <a:lnSpc>
                <a:spcPct val="100000"/>
              </a:lnSpc>
            </a:pPr>
            <a:r>
              <a:rPr lang="en-US" sz="3200" b="1" dirty="0">
                <a:solidFill>
                  <a:srgbClr val="FFFFFF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в справке о </a:t>
            </a:r>
            <a:r>
              <a:rPr lang="ru-RU" sz="3200" b="1" dirty="0" smtClean="0">
                <a:solidFill>
                  <a:srgbClr val="FFFFFF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доходах, расходах, об имуществе и обязательствах имущественного характера, а также особенности её заполнения</a:t>
            </a:r>
            <a:endParaRPr lang="en-US" sz="3200" dirty="0"/>
          </a:p>
        </p:txBody>
      </p:sp>
      <p:sp>
        <p:nvSpPr>
          <p:cNvPr id="12" name="Shape 9"/>
          <p:cNvSpPr/>
          <p:nvPr/>
        </p:nvSpPr>
        <p:spPr>
          <a:xfrm>
            <a:off x="381000" y="4400550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3" name="Text 10"/>
          <p:cNvSpPr/>
          <p:nvPr/>
        </p:nvSpPr>
        <p:spPr>
          <a:xfrm>
            <a:off x="381000" y="4743450"/>
            <a:ext cx="74295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FFFFFF">
                    <a:alpha val="95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Актуальные изменения в порядке декларирования</a:t>
            </a:r>
            <a:endParaRPr lang="en-US" sz="1600" dirty="0"/>
          </a:p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FFFFFF">
                    <a:alpha val="95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доходов государственных служащих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362237" y="5700713"/>
            <a:ext cx="1619250" cy="466725"/>
          </a:xfrm>
          <a:custGeom>
            <a:avLst/>
            <a:gdLst/>
            <a:ahLst/>
            <a:cxnLst/>
            <a:rect l="l" t="t" r="r" b="b"/>
            <a:pathLst>
              <a:path w="1619250" h="466725">
                <a:moveTo>
                  <a:pt x="76202" y="0"/>
                </a:moveTo>
                <a:lnTo>
                  <a:pt x="1543048" y="0"/>
                </a:lnTo>
                <a:cubicBezTo>
                  <a:pt x="1585133" y="0"/>
                  <a:pt x="1619250" y="34117"/>
                  <a:pt x="1619250" y="76202"/>
                </a:cubicBezTo>
                <a:lnTo>
                  <a:pt x="1619250" y="390523"/>
                </a:lnTo>
                <a:cubicBezTo>
                  <a:pt x="1619250" y="432608"/>
                  <a:pt x="1585133" y="466725"/>
                  <a:pt x="1543048" y="466725"/>
                </a:cubicBezTo>
                <a:lnTo>
                  <a:pt x="76202" y="466725"/>
                </a:lnTo>
                <a:cubicBezTo>
                  <a:pt x="34117" y="466725"/>
                  <a:pt x="0" y="432608"/>
                  <a:pt x="0" y="390523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409466" y="5857875"/>
            <a:ext cx="285750" cy="1905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50483" y="45660"/>
                </a:moveTo>
                <a:lnTo>
                  <a:pt x="44916" y="40094"/>
                </a:lnTo>
                <a:cubicBezTo>
                  <a:pt x="41196" y="36374"/>
                  <a:pt x="41196" y="30331"/>
                  <a:pt x="44916" y="26610"/>
                </a:cubicBezTo>
                <a:lnTo>
                  <a:pt x="79058" y="-7560"/>
                </a:lnTo>
                <a:cubicBezTo>
                  <a:pt x="82778" y="-11281"/>
                  <a:pt x="88821" y="-11281"/>
                  <a:pt x="92541" y="-7560"/>
                </a:cubicBezTo>
                <a:lnTo>
                  <a:pt x="98108" y="-1965"/>
                </a:lnTo>
                <a:cubicBezTo>
                  <a:pt x="101828" y="1756"/>
                  <a:pt x="101828" y="7799"/>
                  <a:pt x="98108" y="11519"/>
                </a:cubicBezTo>
                <a:lnTo>
                  <a:pt x="63966" y="45660"/>
                </a:lnTo>
                <a:cubicBezTo>
                  <a:pt x="60246" y="49381"/>
                  <a:pt x="54203" y="49381"/>
                  <a:pt x="50483" y="45660"/>
                </a:cubicBezTo>
                <a:close/>
                <a:moveTo>
                  <a:pt x="82153" y="63014"/>
                </a:moveTo>
                <a:lnTo>
                  <a:pt x="72807" y="53667"/>
                </a:lnTo>
                <a:lnTo>
                  <a:pt x="106144" y="20330"/>
                </a:lnTo>
                <a:lnTo>
                  <a:pt x="141684" y="55870"/>
                </a:lnTo>
                <a:lnTo>
                  <a:pt x="108347" y="89208"/>
                </a:lnTo>
                <a:lnTo>
                  <a:pt x="99000" y="79861"/>
                </a:lnTo>
                <a:lnTo>
                  <a:pt x="29944" y="148917"/>
                </a:lnTo>
                <a:cubicBezTo>
                  <a:pt x="25301" y="153561"/>
                  <a:pt x="17770" y="153561"/>
                  <a:pt x="13097" y="148917"/>
                </a:cubicBezTo>
                <a:cubicBezTo>
                  <a:pt x="8424" y="144274"/>
                  <a:pt x="8453" y="136743"/>
                  <a:pt x="13097" y="132070"/>
                </a:cubicBezTo>
                <a:lnTo>
                  <a:pt x="82153" y="63014"/>
                </a:lnTo>
                <a:close/>
                <a:moveTo>
                  <a:pt x="116354" y="111502"/>
                </a:moveTo>
                <a:cubicBezTo>
                  <a:pt x="112633" y="107781"/>
                  <a:pt x="112633" y="101739"/>
                  <a:pt x="116354" y="98018"/>
                </a:cubicBezTo>
                <a:lnTo>
                  <a:pt x="150495" y="63877"/>
                </a:lnTo>
                <a:cubicBezTo>
                  <a:pt x="154216" y="60156"/>
                  <a:pt x="160258" y="60156"/>
                  <a:pt x="163979" y="63877"/>
                </a:cubicBezTo>
                <a:lnTo>
                  <a:pt x="169545" y="69443"/>
                </a:lnTo>
                <a:cubicBezTo>
                  <a:pt x="173266" y="73164"/>
                  <a:pt x="173266" y="79206"/>
                  <a:pt x="169545" y="82927"/>
                </a:cubicBezTo>
                <a:lnTo>
                  <a:pt x="135404" y="117098"/>
                </a:lnTo>
                <a:cubicBezTo>
                  <a:pt x="131683" y="120819"/>
                  <a:pt x="125641" y="120819"/>
                  <a:pt x="121920" y="117098"/>
                </a:cubicBezTo>
                <a:lnTo>
                  <a:pt x="116354" y="111532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6" name="Text 13"/>
          <p:cNvSpPr/>
          <p:nvPr/>
        </p:nvSpPr>
        <p:spPr>
          <a:xfrm>
            <a:off x="735949" y="5819775"/>
            <a:ext cx="11763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ФЗ № 505-ФЗ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2170063" y="5700713"/>
            <a:ext cx="1733197" cy="466725"/>
          </a:xfrm>
          <a:custGeom>
            <a:avLst/>
            <a:gdLst/>
            <a:ahLst/>
            <a:cxnLst/>
            <a:rect l="l" t="t" r="r" b="b"/>
            <a:pathLst>
              <a:path w="1552575" h="466725">
                <a:moveTo>
                  <a:pt x="76202" y="0"/>
                </a:moveTo>
                <a:lnTo>
                  <a:pt x="1476373" y="0"/>
                </a:lnTo>
                <a:cubicBezTo>
                  <a:pt x="1518458" y="0"/>
                  <a:pt x="1552575" y="34117"/>
                  <a:pt x="1552575" y="76202"/>
                </a:cubicBezTo>
                <a:lnTo>
                  <a:pt x="1552575" y="390523"/>
                </a:lnTo>
                <a:cubicBezTo>
                  <a:pt x="1552575" y="432608"/>
                  <a:pt x="1518458" y="466725"/>
                  <a:pt x="1476373" y="466725"/>
                </a:cubicBezTo>
                <a:lnTo>
                  <a:pt x="76202" y="466725"/>
                </a:lnTo>
                <a:cubicBezTo>
                  <a:pt x="34117" y="466725"/>
                  <a:pt x="0" y="432608"/>
                  <a:pt x="0" y="390523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2309953" y="5857875"/>
            <a:ext cx="213459" cy="17145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0" y="19050"/>
                </a:moveTo>
                <a:cubicBezTo>
                  <a:pt x="0" y="8543"/>
                  <a:pt x="8543" y="0"/>
                  <a:pt x="19050" y="0"/>
                </a:cubicBezTo>
                <a:lnTo>
                  <a:pt x="63550" y="0"/>
                </a:lnTo>
                <a:cubicBezTo>
                  <a:pt x="68610" y="0"/>
                  <a:pt x="73462" y="1994"/>
                  <a:pt x="77033" y="5566"/>
                </a:cubicBezTo>
                <a:lnTo>
                  <a:pt x="108734" y="37296"/>
                </a:lnTo>
                <a:cubicBezTo>
                  <a:pt x="112306" y="40868"/>
                  <a:pt x="114300" y="45720"/>
                  <a:pt x="114300" y="50780"/>
                </a:cubicBezTo>
                <a:lnTo>
                  <a:pt x="114300" y="133350"/>
                </a:lnTo>
                <a:cubicBezTo>
                  <a:pt x="114300" y="143857"/>
                  <a:pt x="105757" y="152400"/>
                  <a:pt x="95250" y="152400"/>
                </a:cubicBezTo>
                <a:lnTo>
                  <a:pt x="19050" y="152400"/>
                </a:lnTo>
                <a:cubicBezTo>
                  <a:pt x="8543" y="152400"/>
                  <a:pt x="0" y="143857"/>
                  <a:pt x="0" y="133350"/>
                </a:cubicBezTo>
                <a:lnTo>
                  <a:pt x="0" y="19050"/>
                </a:lnTo>
                <a:close/>
                <a:moveTo>
                  <a:pt x="61912" y="17413"/>
                </a:moveTo>
                <a:lnTo>
                  <a:pt x="61912" y="45244"/>
                </a:lnTo>
                <a:cubicBezTo>
                  <a:pt x="61912" y="49203"/>
                  <a:pt x="65097" y="52388"/>
                  <a:pt x="69056" y="52388"/>
                </a:cubicBezTo>
                <a:lnTo>
                  <a:pt x="96887" y="52388"/>
                </a:lnTo>
                <a:lnTo>
                  <a:pt x="61912" y="17413"/>
                </a:lnTo>
                <a:close/>
                <a:moveTo>
                  <a:pt x="35719" y="76200"/>
                </a:moveTo>
                <a:cubicBezTo>
                  <a:pt x="31760" y="76200"/>
                  <a:pt x="28575" y="79385"/>
                  <a:pt x="28575" y="83344"/>
                </a:cubicBezTo>
                <a:cubicBezTo>
                  <a:pt x="28575" y="87303"/>
                  <a:pt x="31760" y="90488"/>
                  <a:pt x="35719" y="90488"/>
                </a:cubicBezTo>
                <a:lnTo>
                  <a:pt x="78581" y="90488"/>
                </a:lnTo>
                <a:cubicBezTo>
                  <a:pt x="82540" y="90488"/>
                  <a:pt x="85725" y="87303"/>
                  <a:pt x="85725" y="83344"/>
                </a:cubicBezTo>
                <a:cubicBezTo>
                  <a:pt x="85725" y="79385"/>
                  <a:pt x="82540" y="76200"/>
                  <a:pt x="78581" y="76200"/>
                </a:cubicBezTo>
                <a:lnTo>
                  <a:pt x="35719" y="76200"/>
                </a:lnTo>
                <a:close/>
                <a:moveTo>
                  <a:pt x="35719" y="104775"/>
                </a:moveTo>
                <a:cubicBezTo>
                  <a:pt x="31760" y="104775"/>
                  <a:pt x="28575" y="107960"/>
                  <a:pt x="28575" y="111919"/>
                </a:cubicBezTo>
                <a:cubicBezTo>
                  <a:pt x="28575" y="115878"/>
                  <a:pt x="31760" y="119062"/>
                  <a:pt x="35719" y="119062"/>
                </a:cubicBezTo>
                <a:lnTo>
                  <a:pt x="78581" y="119062"/>
                </a:lnTo>
                <a:cubicBezTo>
                  <a:pt x="82540" y="119062"/>
                  <a:pt x="85725" y="115878"/>
                  <a:pt x="85725" y="111919"/>
                </a:cubicBezTo>
                <a:cubicBezTo>
                  <a:pt x="85725" y="107960"/>
                  <a:pt x="82540" y="104775"/>
                  <a:pt x="78581" y="104775"/>
                </a:cubicBezTo>
                <a:lnTo>
                  <a:pt x="35719" y="104775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9" name="Text 16"/>
          <p:cNvSpPr/>
          <p:nvPr/>
        </p:nvSpPr>
        <p:spPr>
          <a:xfrm>
            <a:off x="2564145" y="5838825"/>
            <a:ext cx="129838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Указ № 1009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10898832" y="6198330"/>
            <a:ext cx="99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dirty="0" smtClean="0">
                <a:solidFill>
                  <a:srgbClr val="FFFFFF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2026</a:t>
            </a:r>
            <a:r>
              <a:rPr lang="ru-RU" dirty="0" smtClean="0">
                <a:solidFill>
                  <a:srgbClr val="FFFFFF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г</a:t>
            </a:r>
            <a:r>
              <a:rPr lang="ru-RU" sz="1600" dirty="0" smtClean="0">
                <a:solidFill>
                  <a:srgbClr val="FFFFFF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.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 err="1" smtClean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Законодательные</a:t>
            </a:r>
            <a:r>
              <a:rPr lang="en-US" sz="2700" b="1" dirty="0" smtClean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 </a:t>
            </a:r>
            <a:r>
              <a:rPr lang="en-US" sz="2700" b="1" dirty="0" err="1" smtClean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акты</a:t>
            </a:r>
            <a:r>
              <a:rPr lang="en-US" sz="2700" b="1" dirty="0" smtClean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 2026 </a:t>
            </a:r>
            <a:r>
              <a:rPr lang="en-US" sz="2700" b="1" dirty="0" err="1" smtClean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года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5" name="Shape 3"/>
          <p:cNvSpPr/>
          <p:nvPr/>
        </p:nvSpPr>
        <p:spPr>
          <a:xfrm>
            <a:off x="385763" y="1452563"/>
            <a:ext cx="5610225" cy="2162175"/>
          </a:xfrm>
          <a:custGeom>
            <a:avLst/>
            <a:gdLst/>
            <a:ahLst/>
            <a:cxnLst/>
            <a:rect l="l" t="t" r="r" b="b"/>
            <a:pathLst>
              <a:path w="5610225" h="2162175">
                <a:moveTo>
                  <a:pt x="114293" y="0"/>
                </a:moveTo>
                <a:lnTo>
                  <a:pt x="5495932" y="0"/>
                </a:lnTo>
                <a:cubicBezTo>
                  <a:pt x="5559012" y="0"/>
                  <a:pt x="5610225" y="51213"/>
                  <a:pt x="5610225" y="114293"/>
                </a:cubicBezTo>
                <a:lnTo>
                  <a:pt x="5610225" y="2047882"/>
                </a:lnTo>
                <a:cubicBezTo>
                  <a:pt x="5610225" y="2111004"/>
                  <a:pt x="5559054" y="2162175"/>
                  <a:pt x="5495932" y="2162175"/>
                </a:cubicBezTo>
                <a:lnTo>
                  <a:pt x="114293" y="2162175"/>
                </a:lnTo>
                <a:cubicBezTo>
                  <a:pt x="51213" y="2162175"/>
                  <a:pt x="0" y="2110962"/>
                  <a:pt x="0" y="2047882"/>
                </a:cubicBezTo>
                <a:lnTo>
                  <a:pt x="0" y="114293"/>
                </a:lnTo>
                <a:cubicBezTo>
                  <a:pt x="0" y="51171"/>
                  <a:pt x="51171" y="0"/>
                  <a:pt x="114293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2700">
            <a:solidFill>
              <a:srgbClr val="8C92AC">
                <a:alpha val="2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19125" y="168592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7" name="Shape 5"/>
          <p:cNvSpPr/>
          <p:nvPr/>
        </p:nvSpPr>
        <p:spPr>
          <a:xfrm>
            <a:off x="757238" y="1838325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75724" y="68491"/>
                </a:moveTo>
                <a:lnTo>
                  <a:pt x="67374" y="60141"/>
                </a:lnTo>
                <a:cubicBezTo>
                  <a:pt x="61793" y="54560"/>
                  <a:pt x="61793" y="45497"/>
                  <a:pt x="67374" y="39916"/>
                </a:cubicBezTo>
                <a:lnTo>
                  <a:pt x="118586" y="-11341"/>
                </a:lnTo>
                <a:cubicBezTo>
                  <a:pt x="124167" y="-16922"/>
                  <a:pt x="133231" y="-16922"/>
                  <a:pt x="138812" y="-11341"/>
                </a:cubicBezTo>
                <a:lnTo>
                  <a:pt x="147161" y="-2947"/>
                </a:lnTo>
                <a:cubicBezTo>
                  <a:pt x="152742" y="2634"/>
                  <a:pt x="152742" y="11698"/>
                  <a:pt x="147161" y="17279"/>
                </a:cubicBezTo>
                <a:lnTo>
                  <a:pt x="95949" y="68491"/>
                </a:lnTo>
                <a:cubicBezTo>
                  <a:pt x="90368" y="74072"/>
                  <a:pt x="81305" y="74072"/>
                  <a:pt x="75724" y="68491"/>
                </a:cubicBezTo>
                <a:close/>
                <a:moveTo>
                  <a:pt x="123230" y="94521"/>
                </a:moveTo>
                <a:lnTo>
                  <a:pt x="109210" y="80501"/>
                </a:lnTo>
                <a:lnTo>
                  <a:pt x="159216" y="30495"/>
                </a:lnTo>
                <a:lnTo>
                  <a:pt x="212527" y="83805"/>
                </a:lnTo>
                <a:lnTo>
                  <a:pt x="162520" y="133811"/>
                </a:lnTo>
                <a:lnTo>
                  <a:pt x="148501" y="119792"/>
                </a:lnTo>
                <a:lnTo>
                  <a:pt x="44916" y="223376"/>
                </a:lnTo>
                <a:cubicBezTo>
                  <a:pt x="37951" y="230341"/>
                  <a:pt x="26655" y="230341"/>
                  <a:pt x="19645" y="223376"/>
                </a:cubicBezTo>
                <a:cubicBezTo>
                  <a:pt x="12636" y="216411"/>
                  <a:pt x="12680" y="205115"/>
                  <a:pt x="19645" y="198105"/>
                </a:cubicBezTo>
                <a:lnTo>
                  <a:pt x="123230" y="94521"/>
                </a:lnTo>
                <a:close/>
                <a:moveTo>
                  <a:pt x="174531" y="167253"/>
                </a:moveTo>
                <a:cubicBezTo>
                  <a:pt x="168950" y="161672"/>
                  <a:pt x="168950" y="152608"/>
                  <a:pt x="174531" y="147027"/>
                </a:cubicBezTo>
                <a:lnTo>
                  <a:pt x="225743" y="95816"/>
                </a:lnTo>
                <a:cubicBezTo>
                  <a:pt x="231324" y="90234"/>
                  <a:pt x="240387" y="90234"/>
                  <a:pt x="245968" y="95816"/>
                </a:cubicBezTo>
                <a:lnTo>
                  <a:pt x="254318" y="104165"/>
                </a:lnTo>
                <a:cubicBezTo>
                  <a:pt x="259899" y="109746"/>
                  <a:pt x="259899" y="118809"/>
                  <a:pt x="254318" y="124391"/>
                </a:cubicBezTo>
                <a:lnTo>
                  <a:pt x="203106" y="175647"/>
                </a:lnTo>
                <a:cubicBezTo>
                  <a:pt x="197525" y="181228"/>
                  <a:pt x="188461" y="181228"/>
                  <a:pt x="182880" y="175647"/>
                </a:cubicBezTo>
                <a:lnTo>
                  <a:pt x="174531" y="167298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1266825" y="1704975"/>
            <a:ext cx="1304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ФЗ № 505-ФЗ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66825" y="1971675"/>
            <a:ext cx="12858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2C2C2C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от 28.12.2025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19125" y="2371725"/>
            <a:ext cx="5219700" cy="1009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«О внесении изменений в отдельные законодательные акты РФ»</a:t>
            </a:r>
            <a:r>
              <a:rPr lang="en-US" sz="16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— главный документ, реформирующий систему декларирования. Вступил в силу с </a:t>
            </a:r>
            <a:r>
              <a:rPr lang="en-US" sz="1600" dirty="0">
                <a:solidFill>
                  <a:srgbClr val="2C2C2C"/>
                </a:solidFill>
                <a:highlight>
                  <a:srgbClr val="8C92AC">
                    <a:alpha val="2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 января 2026 года </a:t>
            </a:r>
            <a:r>
              <a:rPr lang="en-US" sz="16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196013" y="1452563"/>
            <a:ext cx="5610225" cy="2162175"/>
          </a:xfrm>
          <a:custGeom>
            <a:avLst/>
            <a:gdLst/>
            <a:ahLst/>
            <a:cxnLst/>
            <a:rect l="l" t="t" r="r" b="b"/>
            <a:pathLst>
              <a:path w="5610225" h="2162175">
                <a:moveTo>
                  <a:pt x="114293" y="0"/>
                </a:moveTo>
                <a:lnTo>
                  <a:pt x="5495932" y="0"/>
                </a:lnTo>
                <a:cubicBezTo>
                  <a:pt x="5559012" y="0"/>
                  <a:pt x="5610225" y="51213"/>
                  <a:pt x="5610225" y="114293"/>
                </a:cubicBezTo>
                <a:lnTo>
                  <a:pt x="5610225" y="2047882"/>
                </a:lnTo>
                <a:cubicBezTo>
                  <a:pt x="5610225" y="2111004"/>
                  <a:pt x="5559054" y="2162175"/>
                  <a:pt x="5495932" y="2162175"/>
                </a:cubicBezTo>
                <a:lnTo>
                  <a:pt x="114293" y="2162175"/>
                </a:lnTo>
                <a:cubicBezTo>
                  <a:pt x="51213" y="2162175"/>
                  <a:pt x="0" y="2110962"/>
                  <a:pt x="0" y="2047882"/>
                </a:cubicBezTo>
                <a:lnTo>
                  <a:pt x="0" y="114293"/>
                </a:lnTo>
                <a:cubicBezTo>
                  <a:pt x="0" y="51171"/>
                  <a:pt x="51171" y="0"/>
                  <a:pt x="114293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2700">
            <a:solidFill>
              <a:srgbClr val="B0A59A">
                <a:alpha val="20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329363" y="168592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13" name="Shape 11"/>
          <p:cNvSpPr/>
          <p:nvPr/>
        </p:nvSpPr>
        <p:spPr>
          <a:xfrm>
            <a:off x="6484144" y="1838325"/>
            <a:ext cx="285750" cy="228600"/>
          </a:xfrm>
          <a:custGeom>
            <a:avLst/>
            <a:gdLst/>
            <a:ahLst/>
            <a:cxnLst/>
            <a:rect l="l" t="t" r="r" b="b"/>
            <a:pathLst>
              <a:path w="285750" h="228600">
                <a:moveTo>
                  <a:pt x="28620" y="28575"/>
                </a:moveTo>
                <a:cubicBezTo>
                  <a:pt x="28620" y="12814"/>
                  <a:pt x="41434" y="0"/>
                  <a:pt x="57195" y="0"/>
                </a:cubicBezTo>
                <a:lnTo>
                  <a:pt x="123944" y="0"/>
                </a:lnTo>
                <a:cubicBezTo>
                  <a:pt x="131534" y="0"/>
                  <a:pt x="138812" y="2991"/>
                  <a:pt x="144170" y="8349"/>
                </a:cubicBezTo>
                <a:lnTo>
                  <a:pt x="191676" y="55944"/>
                </a:lnTo>
                <a:cubicBezTo>
                  <a:pt x="197034" y="61302"/>
                  <a:pt x="200025" y="68580"/>
                  <a:pt x="200025" y="76170"/>
                </a:cubicBezTo>
                <a:lnTo>
                  <a:pt x="200025" y="119702"/>
                </a:lnTo>
                <a:lnTo>
                  <a:pt x="141089" y="178638"/>
                </a:lnTo>
                <a:lnTo>
                  <a:pt x="122292" y="178638"/>
                </a:lnTo>
                <a:lnTo>
                  <a:pt x="115104" y="154707"/>
                </a:lnTo>
                <a:cubicBezTo>
                  <a:pt x="113005" y="147697"/>
                  <a:pt x="106576" y="142920"/>
                  <a:pt x="99253" y="142920"/>
                </a:cubicBezTo>
                <a:cubicBezTo>
                  <a:pt x="94208" y="142920"/>
                  <a:pt x="89475" y="145197"/>
                  <a:pt x="86350" y="149126"/>
                </a:cubicBezTo>
                <a:lnTo>
                  <a:pt x="59516" y="182612"/>
                </a:lnTo>
                <a:cubicBezTo>
                  <a:pt x="55811" y="187211"/>
                  <a:pt x="56570" y="193997"/>
                  <a:pt x="61168" y="197659"/>
                </a:cubicBezTo>
                <a:cubicBezTo>
                  <a:pt x="65767" y="201320"/>
                  <a:pt x="72554" y="200605"/>
                  <a:pt x="76215" y="195962"/>
                </a:cubicBezTo>
                <a:lnTo>
                  <a:pt x="97244" y="169709"/>
                </a:lnTo>
                <a:lnTo>
                  <a:pt x="104031" y="192345"/>
                </a:lnTo>
                <a:cubicBezTo>
                  <a:pt x="105370" y="196900"/>
                  <a:pt x="109567" y="199980"/>
                  <a:pt x="114300" y="199980"/>
                </a:cubicBezTo>
                <a:lnTo>
                  <a:pt x="128364" y="199980"/>
                </a:lnTo>
                <a:cubicBezTo>
                  <a:pt x="127962" y="201364"/>
                  <a:pt x="127605" y="202793"/>
                  <a:pt x="127337" y="204222"/>
                </a:cubicBezTo>
                <a:lnTo>
                  <a:pt x="122471" y="228555"/>
                </a:lnTo>
                <a:lnTo>
                  <a:pt x="57195" y="228555"/>
                </a:lnTo>
                <a:cubicBezTo>
                  <a:pt x="41434" y="228555"/>
                  <a:pt x="28620" y="215741"/>
                  <a:pt x="28620" y="199980"/>
                </a:cubicBezTo>
                <a:lnTo>
                  <a:pt x="28620" y="28530"/>
                </a:lnTo>
                <a:close/>
                <a:moveTo>
                  <a:pt x="121488" y="26119"/>
                </a:moveTo>
                <a:lnTo>
                  <a:pt x="121488" y="67866"/>
                </a:lnTo>
                <a:cubicBezTo>
                  <a:pt x="121488" y="73804"/>
                  <a:pt x="126266" y="78581"/>
                  <a:pt x="132204" y="78581"/>
                </a:cubicBezTo>
                <a:lnTo>
                  <a:pt x="173950" y="78581"/>
                </a:lnTo>
                <a:lnTo>
                  <a:pt x="121488" y="26119"/>
                </a:lnTo>
                <a:close/>
                <a:moveTo>
                  <a:pt x="148367" y="208464"/>
                </a:moveTo>
                <a:cubicBezTo>
                  <a:pt x="149483" y="202927"/>
                  <a:pt x="152207" y="197837"/>
                  <a:pt x="156180" y="193864"/>
                </a:cubicBezTo>
                <a:lnTo>
                  <a:pt x="209267" y="140777"/>
                </a:lnTo>
                <a:lnTo>
                  <a:pt x="244986" y="176495"/>
                </a:lnTo>
                <a:lnTo>
                  <a:pt x="191899" y="229582"/>
                </a:lnTo>
                <a:cubicBezTo>
                  <a:pt x="187925" y="233556"/>
                  <a:pt x="182835" y="236280"/>
                  <a:pt x="177299" y="237396"/>
                </a:cubicBezTo>
                <a:lnTo>
                  <a:pt x="150688" y="242709"/>
                </a:lnTo>
                <a:cubicBezTo>
                  <a:pt x="150287" y="242798"/>
                  <a:pt x="149840" y="242843"/>
                  <a:pt x="149394" y="242843"/>
                </a:cubicBezTo>
                <a:cubicBezTo>
                  <a:pt x="145822" y="242843"/>
                  <a:pt x="142875" y="239941"/>
                  <a:pt x="142875" y="236324"/>
                </a:cubicBezTo>
                <a:cubicBezTo>
                  <a:pt x="142875" y="235878"/>
                  <a:pt x="142920" y="235476"/>
                  <a:pt x="143009" y="235029"/>
                </a:cubicBezTo>
                <a:lnTo>
                  <a:pt x="148322" y="208419"/>
                </a:lnTo>
                <a:close/>
                <a:moveTo>
                  <a:pt x="267935" y="153546"/>
                </a:moveTo>
                <a:lnTo>
                  <a:pt x="255077" y="166405"/>
                </a:lnTo>
                <a:lnTo>
                  <a:pt x="219358" y="130686"/>
                </a:lnTo>
                <a:lnTo>
                  <a:pt x="232217" y="117827"/>
                </a:lnTo>
                <a:cubicBezTo>
                  <a:pt x="242084" y="107960"/>
                  <a:pt x="258068" y="107960"/>
                  <a:pt x="267935" y="117827"/>
                </a:cubicBezTo>
                <a:cubicBezTo>
                  <a:pt x="277803" y="127695"/>
                  <a:pt x="277803" y="143679"/>
                  <a:pt x="267935" y="153546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6945190" y="1788099"/>
            <a:ext cx="2742174" cy="2809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Указ Президента № 1009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962775" y="2097881"/>
            <a:ext cx="2362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2C2C2C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от 31.12.2025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429375" y="2371725"/>
            <a:ext cx="5219700" cy="1009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«</a:t>
            </a:r>
            <a:r>
              <a:rPr lang="en-US" sz="16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Об изменении и признании утратившими силу некоторых актов Президента РФ»</a:t>
            </a:r>
            <a:r>
              <a:rPr lang="en-US" sz="16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— актуализирует порядок представления сведений о доходах.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385763" y="3814763"/>
            <a:ext cx="5610225" cy="1914525"/>
          </a:xfrm>
          <a:custGeom>
            <a:avLst/>
            <a:gdLst/>
            <a:ahLst/>
            <a:cxnLst/>
            <a:rect l="l" t="t" r="r" b="b"/>
            <a:pathLst>
              <a:path w="5610225" h="1914525">
                <a:moveTo>
                  <a:pt x="114297" y="0"/>
                </a:moveTo>
                <a:lnTo>
                  <a:pt x="5495928" y="0"/>
                </a:lnTo>
                <a:cubicBezTo>
                  <a:pt x="5559010" y="0"/>
                  <a:pt x="5610225" y="51215"/>
                  <a:pt x="5610225" y="114297"/>
                </a:cubicBezTo>
                <a:lnTo>
                  <a:pt x="5610225" y="1800228"/>
                </a:lnTo>
                <a:cubicBezTo>
                  <a:pt x="5610225" y="1863310"/>
                  <a:pt x="5559010" y="1914525"/>
                  <a:pt x="5495928" y="1914525"/>
                </a:cubicBezTo>
                <a:lnTo>
                  <a:pt x="114297" y="1914525"/>
                </a:lnTo>
                <a:cubicBezTo>
                  <a:pt x="51215" y="1914525"/>
                  <a:pt x="0" y="1863310"/>
                  <a:pt x="0" y="1800228"/>
                </a:cubicBezTo>
                <a:lnTo>
                  <a:pt x="0" y="114297"/>
                </a:lnTo>
                <a:cubicBezTo>
                  <a:pt x="0" y="51215"/>
                  <a:pt x="51215" y="0"/>
                  <a:pt x="114297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2700">
            <a:solidFill>
              <a:srgbClr val="6B7A8F">
                <a:alpha val="20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19125" y="404812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19" name="Shape 17"/>
          <p:cNvSpPr/>
          <p:nvPr/>
        </p:nvSpPr>
        <p:spPr>
          <a:xfrm>
            <a:off x="771525" y="420052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cubicBezTo>
                  <a:pt x="116354" y="0"/>
                  <a:pt x="118408" y="446"/>
                  <a:pt x="120283" y="1295"/>
                </a:cubicBezTo>
                <a:lnTo>
                  <a:pt x="204401" y="36969"/>
                </a:lnTo>
                <a:cubicBezTo>
                  <a:pt x="214223" y="41121"/>
                  <a:pt x="221546" y="50810"/>
                  <a:pt x="221501" y="62508"/>
                </a:cubicBezTo>
                <a:cubicBezTo>
                  <a:pt x="221278" y="106799"/>
                  <a:pt x="203061" y="187836"/>
                  <a:pt x="126132" y="224671"/>
                </a:cubicBezTo>
                <a:cubicBezTo>
                  <a:pt x="118676" y="228243"/>
                  <a:pt x="110014" y="228243"/>
                  <a:pt x="102557" y="224671"/>
                </a:cubicBezTo>
                <a:cubicBezTo>
                  <a:pt x="25584" y="187836"/>
                  <a:pt x="7412" y="106799"/>
                  <a:pt x="7188" y="62508"/>
                </a:cubicBezTo>
                <a:cubicBezTo>
                  <a:pt x="7144" y="50810"/>
                  <a:pt x="14466" y="41121"/>
                  <a:pt x="24289" y="36969"/>
                </a:cubicBezTo>
                <a:lnTo>
                  <a:pt x="108362" y="1295"/>
                </a:lnTo>
                <a:cubicBezTo>
                  <a:pt x="110237" y="446"/>
                  <a:pt x="112246" y="0"/>
                  <a:pt x="114300" y="0"/>
                </a:cubicBezTo>
                <a:close/>
                <a:moveTo>
                  <a:pt x="114300" y="29825"/>
                </a:moveTo>
                <a:lnTo>
                  <a:pt x="114300" y="198641"/>
                </a:lnTo>
                <a:cubicBezTo>
                  <a:pt x="175915" y="168816"/>
                  <a:pt x="192479" y="102736"/>
                  <a:pt x="192881" y="63178"/>
                </a:cubicBezTo>
                <a:lnTo>
                  <a:pt x="114300" y="29870"/>
                </a:lnTo>
                <a:lnTo>
                  <a:pt x="114300" y="2987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1266825" y="4067175"/>
            <a:ext cx="13144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ФЗ № 273-ФЗ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266825" y="4333875"/>
            <a:ext cx="1547812" cy="2047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2C2C2C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Основа системы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19125" y="4733925"/>
            <a:ext cx="52197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«</a:t>
            </a:r>
            <a:r>
              <a:rPr lang="en-US" sz="16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 противодействии коррупции»</a:t>
            </a:r>
            <a:r>
              <a:rPr lang="en-US" sz="16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— основа антикоррупционного контроля. Определяет перечень сведений о доходах и имуществе</a:t>
            </a:r>
            <a:r>
              <a:rPr lang="en-US" sz="12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.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196013" y="3814763"/>
            <a:ext cx="5610225" cy="1914525"/>
          </a:xfrm>
          <a:custGeom>
            <a:avLst/>
            <a:gdLst/>
            <a:ahLst/>
            <a:cxnLst/>
            <a:rect l="l" t="t" r="r" b="b"/>
            <a:pathLst>
              <a:path w="5610225" h="1914525">
                <a:moveTo>
                  <a:pt x="114297" y="0"/>
                </a:moveTo>
                <a:lnTo>
                  <a:pt x="5495928" y="0"/>
                </a:lnTo>
                <a:cubicBezTo>
                  <a:pt x="5559010" y="0"/>
                  <a:pt x="5610225" y="51215"/>
                  <a:pt x="5610225" y="114297"/>
                </a:cubicBezTo>
                <a:lnTo>
                  <a:pt x="5610225" y="1800228"/>
                </a:lnTo>
                <a:cubicBezTo>
                  <a:pt x="5610225" y="1863310"/>
                  <a:pt x="5559010" y="1914525"/>
                  <a:pt x="5495928" y="1914525"/>
                </a:cubicBezTo>
                <a:lnTo>
                  <a:pt x="114297" y="1914525"/>
                </a:lnTo>
                <a:cubicBezTo>
                  <a:pt x="51215" y="1914525"/>
                  <a:pt x="0" y="1863310"/>
                  <a:pt x="0" y="1800228"/>
                </a:cubicBezTo>
                <a:lnTo>
                  <a:pt x="0" y="114297"/>
                </a:lnTo>
                <a:cubicBezTo>
                  <a:pt x="0" y="51215"/>
                  <a:pt x="51215" y="0"/>
                  <a:pt x="114297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2700">
            <a:solidFill>
              <a:srgbClr val="8C92AC">
                <a:alpha val="20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329363" y="4017535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25" name="Shape 23"/>
          <p:cNvSpPr/>
          <p:nvPr/>
        </p:nvSpPr>
        <p:spPr>
          <a:xfrm>
            <a:off x="6445640" y="4160044"/>
            <a:ext cx="285750" cy="228600"/>
          </a:xfrm>
          <a:custGeom>
            <a:avLst/>
            <a:gdLst/>
            <a:ahLst/>
            <a:cxnLst/>
            <a:rect l="l" t="t" r="r" b="b"/>
            <a:pathLst>
              <a:path w="285750" h="228600">
                <a:moveTo>
                  <a:pt x="171450" y="14288"/>
                </a:moveTo>
                <a:lnTo>
                  <a:pt x="228600" y="14288"/>
                </a:lnTo>
                <a:cubicBezTo>
                  <a:pt x="236503" y="14288"/>
                  <a:pt x="242888" y="20672"/>
                  <a:pt x="242888" y="28575"/>
                </a:cubicBezTo>
                <a:cubicBezTo>
                  <a:pt x="242888" y="36478"/>
                  <a:pt x="236503" y="42863"/>
                  <a:pt x="228600" y="42863"/>
                </a:cubicBezTo>
                <a:lnTo>
                  <a:pt x="177879" y="42863"/>
                </a:lnTo>
                <a:cubicBezTo>
                  <a:pt x="175558" y="54382"/>
                  <a:pt x="167655" y="63892"/>
                  <a:pt x="157163" y="68446"/>
                </a:cubicBezTo>
                <a:lnTo>
                  <a:pt x="157163" y="200025"/>
                </a:lnTo>
                <a:lnTo>
                  <a:pt x="228600" y="200025"/>
                </a:lnTo>
                <a:cubicBezTo>
                  <a:pt x="236503" y="200025"/>
                  <a:pt x="242888" y="206410"/>
                  <a:pt x="242888" y="214313"/>
                </a:cubicBezTo>
                <a:cubicBezTo>
                  <a:pt x="242888" y="222215"/>
                  <a:pt x="236503" y="228600"/>
                  <a:pt x="228600" y="228600"/>
                </a:cubicBezTo>
                <a:lnTo>
                  <a:pt x="57150" y="228600"/>
                </a:lnTo>
                <a:cubicBezTo>
                  <a:pt x="49247" y="228600"/>
                  <a:pt x="42863" y="222215"/>
                  <a:pt x="42863" y="214313"/>
                </a:cubicBezTo>
                <a:cubicBezTo>
                  <a:pt x="42863" y="206410"/>
                  <a:pt x="49247" y="200025"/>
                  <a:pt x="57150" y="200025"/>
                </a:cubicBezTo>
                <a:lnTo>
                  <a:pt x="128588" y="200025"/>
                </a:lnTo>
                <a:lnTo>
                  <a:pt x="128588" y="68446"/>
                </a:lnTo>
                <a:cubicBezTo>
                  <a:pt x="118095" y="63847"/>
                  <a:pt x="110192" y="54337"/>
                  <a:pt x="107871" y="42863"/>
                </a:cubicBezTo>
                <a:lnTo>
                  <a:pt x="57150" y="42863"/>
                </a:lnTo>
                <a:cubicBezTo>
                  <a:pt x="49247" y="42863"/>
                  <a:pt x="42863" y="36478"/>
                  <a:pt x="42863" y="28575"/>
                </a:cubicBezTo>
                <a:cubicBezTo>
                  <a:pt x="42863" y="20672"/>
                  <a:pt x="49247" y="14288"/>
                  <a:pt x="57150" y="14288"/>
                </a:cubicBezTo>
                <a:lnTo>
                  <a:pt x="114300" y="14288"/>
                </a:lnTo>
                <a:cubicBezTo>
                  <a:pt x="120819" y="5626"/>
                  <a:pt x="131177" y="0"/>
                  <a:pt x="142875" y="0"/>
                </a:cubicBezTo>
                <a:cubicBezTo>
                  <a:pt x="154573" y="0"/>
                  <a:pt x="164931" y="5626"/>
                  <a:pt x="171450" y="14288"/>
                </a:cubicBezTo>
                <a:close/>
                <a:moveTo>
                  <a:pt x="196275" y="142875"/>
                </a:moveTo>
                <a:lnTo>
                  <a:pt x="260925" y="142875"/>
                </a:lnTo>
                <a:lnTo>
                  <a:pt x="228600" y="87422"/>
                </a:lnTo>
                <a:lnTo>
                  <a:pt x="196275" y="142875"/>
                </a:lnTo>
                <a:close/>
                <a:moveTo>
                  <a:pt x="228600" y="185738"/>
                </a:moveTo>
                <a:cubicBezTo>
                  <a:pt x="200516" y="185738"/>
                  <a:pt x="177165" y="170557"/>
                  <a:pt x="172343" y="150510"/>
                </a:cubicBezTo>
                <a:cubicBezTo>
                  <a:pt x="171182" y="145599"/>
                  <a:pt x="172789" y="140553"/>
                  <a:pt x="175334" y="136178"/>
                </a:cubicBezTo>
                <a:lnTo>
                  <a:pt x="217840" y="63311"/>
                </a:lnTo>
                <a:cubicBezTo>
                  <a:pt x="220072" y="59472"/>
                  <a:pt x="224180" y="57150"/>
                  <a:pt x="228600" y="57150"/>
                </a:cubicBezTo>
                <a:cubicBezTo>
                  <a:pt x="233020" y="57150"/>
                  <a:pt x="237128" y="59516"/>
                  <a:pt x="239360" y="63311"/>
                </a:cubicBezTo>
                <a:lnTo>
                  <a:pt x="281866" y="136178"/>
                </a:lnTo>
                <a:cubicBezTo>
                  <a:pt x="284411" y="140553"/>
                  <a:pt x="286018" y="145599"/>
                  <a:pt x="284857" y="150510"/>
                </a:cubicBezTo>
                <a:cubicBezTo>
                  <a:pt x="280035" y="170512"/>
                  <a:pt x="256684" y="185738"/>
                  <a:pt x="228600" y="185738"/>
                </a:cubicBezTo>
                <a:close/>
                <a:moveTo>
                  <a:pt x="56614" y="87422"/>
                </a:moveTo>
                <a:lnTo>
                  <a:pt x="24289" y="142875"/>
                </a:lnTo>
                <a:lnTo>
                  <a:pt x="88984" y="142875"/>
                </a:lnTo>
                <a:lnTo>
                  <a:pt x="56614" y="87422"/>
                </a:lnTo>
                <a:close/>
                <a:moveTo>
                  <a:pt x="402" y="150510"/>
                </a:moveTo>
                <a:cubicBezTo>
                  <a:pt x="-759" y="145599"/>
                  <a:pt x="848" y="140553"/>
                  <a:pt x="3393" y="136178"/>
                </a:cubicBezTo>
                <a:lnTo>
                  <a:pt x="45899" y="63311"/>
                </a:lnTo>
                <a:cubicBezTo>
                  <a:pt x="48131" y="59472"/>
                  <a:pt x="52239" y="57150"/>
                  <a:pt x="56659" y="57150"/>
                </a:cubicBezTo>
                <a:cubicBezTo>
                  <a:pt x="61079" y="57150"/>
                  <a:pt x="65187" y="59516"/>
                  <a:pt x="67419" y="63311"/>
                </a:cubicBezTo>
                <a:lnTo>
                  <a:pt x="109924" y="136178"/>
                </a:lnTo>
                <a:cubicBezTo>
                  <a:pt x="112469" y="140553"/>
                  <a:pt x="114077" y="145599"/>
                  <a:pt x="112916" y="150510"/>
                </a:cubicBezTo>
                <a:cubicBezTo>
                  <a:pt x="108094" y="170512"/>
                  <a:pt x="84743" y="185738"/>
                  <a:pt x="56659" y="185738"/>
                </a:cubicBezTo>
                <a:cubicBezTo>
                  <a:pt x="28575" y="185738"/>
                  <a:pt x="5224" y="170557"/>
                  <a:pt x="402" y="15051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7077075" y="4067175"/>
            <a:ext cx="15525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ФЗ № 230-ФЗ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077075" y="4333875"/>
            <a:ext cx="189811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2C2C2C">
                    <a:alpha val="6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Контроль расходов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429375" y="4733925"/>
            <a:ext cx="52197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«</a:t>
            </a:r>
            <a:r>
              <a:rPr lang="en-US" sz="16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 контроле за соответствием расходов доходам»</a:t>
            </a:r>
            <a:r>
              <a:rPr lang="en-US" sz="16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— регулирует проверку крупных сделок и механизм контроля</a:t>
            </a:r>
            <a:r>
              <a:rPr lang="en-US" sz="12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.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435219" y="5871797"/>
            <a:ext cx="11410950" cy="776653"/>
          </a:xfrm>
          <a:custGeom>
            <a:avLst/>
            <a:gdLst/>
            <a:ahLst/>
            <a:cxnLst/>
            <a:rect l="l" t="t" r="r" b="b"/>
            <a:pathLst>
              <a:path w="11410950" h="552450">
                <a:moveTo>
                  <a:pt x="38100" y="0"/>
                </a:moveTo>
                <a:lnTo>
                  <a:pt x="11296648" y="0"/>
                </a:lnTo>
                <a:cubicBezTo>
                  <a:pt x="11359775" y="0"/>
                  <a:pt x="11410950" y="51175"/>
                  <a:pt x="11410950" y="114302"/>
                </a:cubicBezTo>
                <a:lnTo>
                  <a:pt x="11410950" y="438148"/>
                </a:lnTo>
                <a:cubicBezTo>
                  <a:pt x="11410950" y="501275"/>
                  <a:pt x="11359775" y="552450"/>
                  <a:pt x="11296648" y="552450"/>
                </a:cubicBezTo>
                <a:lnTo>
                  <a:pt x="38100" y="552450"/>
                </a:lnTo>
                <a:cubicBezTo>
                  <a:pt x="17072" y="552450"/>
                  <a:pt x="0" y="535378"/>
                  <a:pt x="0" y="5143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5">
              <a:alpha val="10000"/>
            </a:schemeClr>
          </a:solidFill>
          <a:ln/>
        </p:spPr>
      </p:sp>
      <p:sp>
        <p:nvSpPr>
          <p:cNvPr id="30" name="Shape 28"/>
          <p:cNvSpPr/>
          <p:nvPr/>
        </p:nvSpPr>
        <p:spPr>
          <a:xfrm>
            <a:off x="400049" y="5924550"/>
            <a:ext cx="45719" cy="723900"/>
          </a:xfrm>
          <a:custGeom>
            <a:avLst/>
            <a:gdLst/>
            <a:ahLst/>
            <a:cxnLst/>
            <a:rect l="l" t="t" r="r" b="b"/>
            <a:pathLst>
              <a:path w="38100" h="552450">
                <a:moveTo>
                  <a:pt x="38100" y="0"/>
                </a:moveTo>
                <a:lnTo>
                  <a:pt x="38100" y="0"/>
                </a:lnTo>
                <a:lnTo>
                  <a:pt x="38100" y="552450"/>
                </a:lnTo>
                <a:lnTo>
                  <a:pt x="38100" y="552450"/>
                </a:lnTo>
                <a:cubicBezTo>
                  <a:pt x="17072" y="552450"/>
                  <a:pt x="0" y="535378"/>
                  <a:pt x="0" y="5143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31" name="Shape 29"/>
          <p:cNvSpPr/>
          <p:nvPr/>
        </p:nvSpPr>
        <p:spPr>
          <a:xfrm>
            <a:off x="600075" y="6086475"/>
            <a:ext cx="228600" cy="328612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28600"/>
                </a:moveTo>
                <a:cubicBezTo>
                  <a:pt x="177384" y="228600"/>
                  <a:pt x="228600" y="177384"/>
                  <a:pt x="228600" y="114300"/>
                </a:cubicBezTo>
                <a:cubicBezTo>
                  <a:pt x="228600" y="51216"/>
                  <a:pt x="177384" y="0"/>
                  <a:pt x="114300" y="0"/>
                </a:cubicBezTo>
                <a:cubicBezTo>
                  <a:pt x="51216" y="0"/>
                  <a:pt x="0" y="51216"/>
                  <a:pt x="0" y="114300"/>
                </a:cubicBezTo>
                <a:cubicBezTo>
                  <a:pt x="0" y="177384"/>
                  <a:pt x="51216" y="228600"/>
                  <a:pt x="114300" y="228600"/>
                </a:cubicBezTo>
                <a:close/>
                <a:moveTo>
                  <a:pt x="114300" y="60722"/>
                </a:moveTo>
                <a:cubicBezTo>
                  <a:pt x="120238" y="60722"/>
                  <a:pt x="125016" y="65499"/>
                  <a:pt x="125016" y="71438"/>
                </a:cubicBezTo>
                <a:lnTo>
                  <a:pt x="125016" y="121444"/>
                </a:lnTo>
                <a:cubicBezTo>
                  <a:pt x="125016" y="127382"/>
                  <a:pt x="120238" y="132159"/>
                  <a:pt x="114300" y="132159"/>
                </a:cubicBezTo>
                <a:cubicBezTo>
                  <a:pt x="108362" y="132159"/>
                  <a:pt x="103584" y="127382"/>
                  <a:pt x="103584" y="121444"/>
                </a:cubicBezTo>
                <a:lnTo>
                  <a:pt x="103584" y="71438"/>
                </a:lnTo>
                <a:cubicBezTo>
                  <a:pt x="103584" y="65499"/>
                  <a:pt x="108362" y="60722"/>
                  <a:pt x="114300" y="60722"/>
                </a:cubicBezTo>
                <a:close/>
                <a:moveTo>
                  <a:pt x="102379" y="157163"/>
                </a:moveTo>
                <a:cubicBezTo>
                  <a:pt x="102108" y="152738"/>
                  <a:pt x="104314" y="148528"/>
                  <a:pt x="108108" y="146233"/>
                </a:cubicBezTo>
                <a:cubicBezTo>
                  <a:pt x="111901" y="143939"/>
                  <a:pt x="116654" y="143939"/>
                  <a:pt x="120448" y="146233"/>
                </a:cubicBezTo>
                <a:cubicBezTo>
                  <a:pt x="124241" y="148528"/>
                  <a:pt x="126448" y="152738"/>
                  <a:pt x="126176" y="157162"/>
                </a:cubicBezTo>
                <a:cubicBezTo>
                  <a:pt x="126448" y="161587"/>
                  <a:pt x="124241" y="165797"/>
                  <a:pt x="120448" y="168092"/>
                </a:cubicBezTo>
                <a:cubicBezTo>
                  <a:pt x="116654" y="170386"/>
                  <a:pt x="111901" y="170386"/>
                  <a:pt x="108108" y="168092"/>
                </a:cubicBezTo>
                <a:cubicBezTo>
                  <a:pt x="104314" y="165797"/>
                  <a:pt x="102108" y="161587"/>
                  <a:pt x="102379" y="157163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32" name="Text 30"/>
          <p:cNvSpPr/>
          <p:nvPr/>
        </p:nvSpPr>
        <p:spPr>
          <a:xfrm>
            <a:off x="971550" y="6076950"/>
            <a:ext cx="7696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Важно:</a:t>
            </a:r>
            <a:r>
              <a:rPr lang="en-US" sz="16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Все изменения вступили в силу </a:t>
            </a:r>
            <a:r>
              <a:rPr lang="en-US" sz="1600" b="1" dirty="0">
                <a:solidFill>
                  <a:srgbClr val="2C2C2C"/>
                </a:solidFill>
                <a:highlight>
                  <a:srgbClr val="8C92A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 января 2026 года </a:t>
            </a:r>
            <a:r>
              <a:rPr lang="en-US" sz="16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и применяются к отчётности за 2025 год.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 smtClean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 </a:t>
            </a:r>
            <a:r>
              <a:rPr lang="ru-RU" sz="2700" b="1" dirty="0" smtClean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Обязанность представлять сведения о доходах возлагается на: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5" name="Shape 3"/>
          <p:cNvSpPr/>
          <p:nvPr/>
        </p:nvSpPr>
        <p:spPr>
          <a:xfrm>
            <a:off x="381000" y="1428750"/>
            <a:ext cx="5619750" cy="1733550"/>
          </a:xfrm>
          <a:custGeom>
            <a:avLst/>
            <a:gdLst/>
            <a:ahLst/>
            <a:cxnLst/>
            <a:rect l="l" t="t" r="r" b="b"/>
            <a:pathLst>
              <a:path w="5619750" h="1733550">
                <a:moveTo>
                  <a:pt x="38100" y="0"/>
                </a:moveTo>
                <a:lnTo>
                  <a:pt x="5581650" y="0"/>
                </a:lnTo>
                <a:cubicBezTo>
                  <a:pt x="5602678" y="0"/>
                  <a:pt x="5619750" y="17072"/>
                  <a:pt x="5619750" y="38100"/>
                </a:cubicBezTo>
                <a:lnTo>
                  <a:pt x="5619750" y="1619257"/>
                </a:lnTo>
                <a:cubicBezTo>
                  <a:pt x="5619750" y="1682379"/>
                  <a:pt x="5568579" y="1733550"/>
                  <a:pt x="5505457" y="1733550"/>
                </a:cubicBezTo>
                <a:lnTo>
                  <a:pt x="114293" y="1733550"/>
                </a:lnTo>
                <a:cubicBezTo>
                  <a:pt x="51171" y="1733550"/>
                  <a:pt x="0" y="1682379"/>
                  <a:pt x="0" y="1619257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81000" y="1428750"/>
            <a:ext cx="5619750" cy="38100"/>
          </a:xfrm>
          <a:custGeom>
            <a:avLst/>
            <a:gdLst/>
            <a:ahLst/>
            <a:cxnLst/>
            <a:rect l="l" t="t" r="r" b="b"/>
            <a:pathLst>
              <a:path w="5619750" h="38100">
                <a:moveTo>
                  <a:pt x="38100" y="0"/>
                </a:moveTo>
                <a:lnTo>
                  <a:pt x="5581650" y="0"/>
                </a:lnTo>
                <a:cubicBezTo>
                  <a:pt x="5602678" y="0"/>
                  <a:pt x="5619750" y="17072"/>
                  <a:pt x="5619750" y="38100"/>
                </a:cubicBezTo>
                <a:lnTo>
                  <a:pt x="561975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7" name="Shape 5"/>
          <p:cNvSpPr/>
          <p:nvPr/>
        </p:nvSpPr>
        <p:spPr>
          <a:xfrm>
            <a:off x="609600" y="16764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8" name="Text 6"/>
          <p:cNvSpPr/>
          <p:nvPr/>
        </p:nvSpPr>
        <p:spPr>
          <a:xfrm>
            <a:off x="552450" y="1676400"/>
            <a:ext cx="7239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371600" y="1676400"/>
            <a:ext cx="45148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Государственные служащие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62075" y="2057400"/>
            <a:ext cx="453490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ru-RU" sz="1200" dirty="0" smtClean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Замещающие должности, включенные в Перечень,                   п</a:t>
            </a:r>
            <a:r>
              <a:rPr lang="en-US" sz="1200" dirty="0" err="1" smtClean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ри</a:t>
            </a:r>
            <a:r>
              <a:rPr lang="en-US" sz="1200" dirty="0" smtClean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ru-RU" sz="1200" dirty="0" smtClean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наличии</a:t>
            </a:r>
            <a:r>
              <a:rPr lang="en-US" sz="1200" dirty="0" smtClean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1200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оснований для представления сведений о расходах </a:t>
            </a:r>
            <a:r>
              <a:rPr lang="en-US" sz="1200" b="1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(совершение крупных </a:t>
            </a:r>
            <a:r>
              <a:rPr lang="en-US" sz="1200" b="1" dirty="0" err="1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сделок</a:t>
            </a:r>
            <a:r>
              <a:rPr lang="en-US" sz="1200" b="1" dirty="0" smtClean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28650" y="2840509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12" name="Text 10"/>
          <p:cNvSpPr/>
          <p:nvPr/>
        </p:nvSpPr>
        <p:spPr>
          <a:xfrm>
            <a:off x="876300" y="2800350"/>
            <a:ext cx="35337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00206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Действующие служащие при крупных сделках</a:t>
            </a:r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191250" y="1457325"/>
            <a:ext cx="5619750" cy="1733550"/>
          </a:xfrm>
          <a:custGeom>
            <a:avLst/>
            <a:gdLst/>
            <a:ahLst/>
            <a:cxnLst/>
            <a:rect l="l" t="t" r="r" b="b"/>
            <a:pathLst>
              <a:path w="5619750" h="1733550">
                <a:moveTo>
                  <a:pt x="38100" y="0"/>
                </a:moveTo>
                <a:lnTo>
                  <a:pt x="5581650" y="0"/>
                </a:lnTo>
                <a:cubicBezTo>
                  <a:pt x="5602678" y="0"/>
                  <a:pt x="5619750" y="17072"/>
                  <a:pt x="5619750" y="38100"/>
                </a:cubicBezTo>
                <a:lnTo>
                  <a:pt x="5619750" y="1619257"/>
                </a:lnTo>
                <a:cubicBezTo>
                  <a:pt x="5619750" y="1682379"/>
                  <a:pt x="5568579" y="1733550"/>
                  <a:pt x="5505457" y="1733550"/>
                </a:cubicBezTo>
                <a:lnTo>
                  <a:pt x="114293" y="1733550"/>
                </a:lnTo>
                <a:cubicBezTo>
                  <a:pt x="51171" y="1733550"/>
                  <a:pt x="0" y="1682379"/>
                  <a:pt x="0" y="1619257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191250" y="1428750"/>
            <a:ext cx="5619750" cy="38100"/>
          </a:xfrm>
          <a:custGeom>
            <a:avLst/>
            <a:gdLst/>
            <a:ahLst/>
            <a:cxnLst/>
            <a:rect l="l" t="t" r="r" b="b"/>
            <a:pathLst>
              <a:path w="5619750" h="38100">
                <a:moveTo>
                  <a:pt x="38100" y="0"/>
                </a:moveTo>
                <a:lnTo>
                  <a:pt x="5581650" y="0"/>
                </a:lnTo>
                <a:cubicBezTo>
                  <a:pt x="5602678" y="0"/>
                  <a:pt x="5619750" y="17072"/>
                  <a:pt x="5619750" y="38100"/>
                </a:cubicBezTo>
                <a:lnTo>
                  <a:pt x="561975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/>
        </p:spPr>
      </p:sp>
      <p:sp>
        <p:nvSpPr>
          <p:cNvPr id="15" name="Shape 13"/>
          <p:cNvSpPr/>
          <p:nvPr/>
        </p:nvSpPr>
        <p:spPr>
          <a:xfrm>
            <a:off x="6419850" y="16764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16" name="Text 14"/>
          <p:cNvSpPr/>
          <p:nvPr/>
        </p:nvSpPr>
        <p:spPr>
          <a:xfrm>
            <a:off x="6362700" y="1676400"/>
            <a:ext cx="7239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181850" y="1676400"/>
            <a:ext cx="45148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Кандидаты на должности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172325" y="2007284"/>
            <a:ext cx="4113513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400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Претендующие на замещение должностей, </a:t>
            </a:r>
            <a:r>
              <a:rPr lang="en-US" sz="1400" dirty="0" err="1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предусмотренных</a:t>
            </a:r>
            <a:r>
              <a:rPr lang="en-US" sz="1400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1400" b="1" dirty="0" err="1" smtClean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Перечнем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83741" y="29146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chemeClr val="accent1"/>
          </a:solidFill>
          <a:ln/>
        </p:spPr>
      </p:sp>
      <p:sp>
        <p:nvSpPr>
          <p:cNvPr id="20" name="Text 18"/>
          <p:cNvSpPr/>
          <p:nvPr/>
        </p:nvSpPr>
        <p:spPr>
          <a:xfrm>
            <a:off x="6800850" y="2845484"/>
            <a:ext cx="366944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00206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Полная справка </a:t>
            </a:r>
            <a:r>
              <a:rPr lang="en-US" sz="1200" dirty="0" err="1">
                <a:solidFill>
                  <a:srgbClr val="00206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при</a:t>
            </a:r>
            <a:r>
              <a:rPr lang="en-US" sz="1200" dirty="0">
                <a:solidFill>
                  <a:srgbClr val="00206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ru-RU" sz="1200" dirty="0" smtClean="0">
                <a:solidFill>
                  <a:srgbClr val="00206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назначении на должность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21" name="Shape 19"/>
          <p:cNvSpPr/>
          <p:nvPr/>
        </p:nvSpPr>
        <p:spPr>
          <a:xfrm>
            <a:off x="381000" y="3371850"/>
            <a:ext cx="5619750" cy="1733550"/>
          </a:xfrm>
          <a:custGeom>
            <a:avLst/>
            <a:gdLst/>
            <a:ahLst/>
            <a:cxnLst/>
            <a:rect l="l" t="t" r="r" b="b"/>
            <a:pathLst>
              <a:path w="5619750" h="1733550">
                <a:moveTo>
                  <a:pt x="38100" y="0"/>
                </a:moveTo>
                <a:lnTo>
                  <a:pt x="5581650" y="0"/>
                </a:lnTo>
                <a:cubicBezTo>
                  <a:pt x="5602678" y="0"/>
                  <a:pt x="5619750" y="17072"/>
                  <a:pt x="5619750" y="38100"/>
                </a:cubicBezTo>
                <a:lnTo>
                  <a:pt x="5619750" y="1619257"/>
                </a:lnTo>
                <a:cubicBezTo>
                  <a:pt x="5619750" y="1682379"/>
                  <a:pt x="5568579" y="1733550"/>
                  <a:pt x="5505457" y="1733550"/>
                </a:cubicBezTo>
                <a:lnTo>
                  <a:pt x="114293" y="1733550"/>
                </a:lnTo>
                <a:cubicBezTo>
                  <a:pt x="51171" y="1733550"/>
                  <a:pt x="0" y="1682379"/>
                  <a:pt x="0" y="1619257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381000" y="3371850"/>
            <a:ext cx="5619750" cy="38100"/>
          </a:xfrm>
          <a:custGeom>
            <a:avLst/>
            <a:gdLst/>
            <a:ahLst/>
            <a:cxnLst/>
            <a:rect l="l" t="t" r="r" b="b"/>
            <a:pathLst>
              <a:path w="5619750" h="38100">
                <a:moveTo>
                  <a:pt x="38100" y="0"/>
                </a:moveTo>
                <a:lnTo>
                  <a:pt x="5581650" y="0"/>
                </a:lnTo>
                <a:cubicBezTo>
                  <a:pt x="5602678" y="0"/>
                  <a:pt x="5619750" y="17072"/>
                  <a:pt x="5619750" y="38100"/>
                </a:cubicBezTo>
                <a:lnTo>
                  <a:pt x="561975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23" name="Shape 21"/>
          <p:cNvSpPr/>
          <p:nvPr/>
        </p:nvSpPr>
        <p:spPr>
          <a:xfrm>
            <a:off x="609600" y="36195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24" name="Text 22"/>
          <p:cNvSpPr/>
          <p:nvPr/>
        </p:nvSpPr>
        <p:spPr>
          <a:xfrm>
            <a:off x="552450" y="3619500"/>
            <a:ext cx="7239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371600" y="3619500"/>
            <a:ext cx="45148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Граждане при поступлении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371600" y="4000500"/>
            <a:ext cx="44767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400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Все граждане, претендующие на </a:t>
            </a:r>
            <a:r>
              <a:rPr lang="en-US" sz="1400" b="1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замещение государственных должностей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628650" y="46863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chemeClr val="accent1"/>
          </a:solidFill>
          <a:ln/>
        </p:spPr>
      </p:sp>
      <p:sp>
        <p:nvSpPr>
          <p:cNvPr id="28" name="Text 26"/>
          <p:cNvSpPr/>
          <p:nvPr/>
        </p:nvSpPr>
        <p:spPr>
          <a:xfrm>
            <a:off x="876300" y="4648200"/>
            <a:ext cx="26384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00206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Обязательно для всех кандидатов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29" name="Shape 27"/>
          <p:cNvSpPr/>
          <p:nvPr/>
        </p:nvSpPr>
        <p:spPr>
          <a:xfrm>
            <a:off x="6191250" y="3371850"/>
            <a:ext cx="5619750" cy="1733550"/>
          </a:xfrm>
          <a:custGeom>
            <a:avLst/>
            <a:gdLst/>
            <a:ahLst/>
            <a:cxnLst/>
            <a:rect l="l" t="t" r="r" b="b"/>
            <a:pathLst>
              <a:path w="5619750" h="1733550">
                <a:moveTo>
                  <a:pt x="38100" y="0"/>
                </a:moveTo>
                <a:lnTo>
                  <a:pt x="5581650" y="0"/>
                </a:lnTo>
                <a:cubicBezTo>
                  <a:pt x="5602678" y="0"/>
                  <a:pt x="5619750" y="17072"/>
                  <a:pt x="5619750" y="38100"/>
                </a:cubicBezTo>
                <a:lnTo>
                  <a:pt x="5619750" y="1619257"/>
                </a:lnTo>
                <a:cubicBezTo>
                  <a:pt x="5619750" y="1682379"/>
                  <a:pt x="5568579" y="1733550"/>
                  <a:pt x="5505457" y="1733550"/>
                </a:cubicBezTo>
                <a:lnTo>
                  <a:pt x="114293" y="1733550"/>
                </a:lnTo>
                <a:cubicBezTo>
                  <a:pt x="51171" y="1733550"/>
                  <a:pt x="0" y="1682379"/>
                  <a:pt x="0" y="1619257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6191250" y="3371850"/>
            <a:ext cx="5619750" cy="38100"/>
          </a:xfrm>
          <a:custGeom>
            <a:avLst/>
            <a:gdLst/>
            <a:ahLst/>
            <a:cxnLst/>
            <a:rect l="l" t="t" r="r" b="b"/>
            <a:pathLst>
              <a:path w="5619750" h="38100">
                <a:moveTo>
                  <a:pt x="38100" y="0"/>
                </a:moveTo>
                <a:lnTo>
                  <a:pt x="5581650" y="0"/>
                </a:lnTo>
                <a:cubicBezTo>
                  <a:pt x="5602678" y="0"/>
                  <a:pt x="5619750" y="17072"/>
                  <a:pt x="5619750" y="38100"/>
                </a:cubicBezTo>
                <a:lnTo>
                  <a:pt x="561975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/>
        </p:spPr>
      </p:sp>
      <p:sp>
        <p:nvSpPr>
          <p:cNvPr id="31" name="Shape 29"/>
          <p:cNvSpPr/>
          <p:nvPr/>
        </p:nvSpPr>
        <p:spPr>
          <a:xfrm>
            <a:off x="6419850" y="36195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32" name="Text 30"/>
          <p:cNvSpPr/>
          <p:nvPr/>
        </p:nvSpPr>
        <p:spPr>
          <a:xfrm>
            <a:off x="6362700" y="3619500"/>
            <a:ext cx="7239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04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7181850" y="3619500"/>
            <a:ext cx="45148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При переводе из другого органа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7181850" y="4000500"/>
            <a:ext cx="44767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400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Служащие, назначаемые на должность в порядке </a:t>
            </a:r>
            <a:r>
              <a:rPr lang="en-US" sz="1400" b="1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перевода из другого государственного органа</a:t>
            </a:r>
            <a:endParaRPr lang="en-US" sz="1400" dirty="0"/>
          </a:p>
        </p:txBody>
      </p:sp>
      <p:sp>
        <p:nvSpPr>
          <p:cNvPr id="35" name="Shape 33"/>
          <p:cNvSpPr/>
          <p:nvPr/>
        </p:nvSpPr>
        <p:spPr>
          <a:xfrm>
            <a:off x="6438900" y="46863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chemeClr val="accent1"/>
          </a:solidFill>
          <a:ln/>
        </p:spPr>
      </p:sp>
      <p:sp>
        <p:nvSpPr>
          <p:cNvPr id="36" name="Text 34"/>
          <p:cNvSpPr/>
          <p:nvPr/>
        </p:nvSpPr>
        <p:spPr>
          <a:xfrm>
            <a:off x="6686550" y="4648200"/>
            <a:ext cx="33242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00206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Сохраняется обязанность декларирования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37" name="Shape 35"/>
          <p:cNvSpPr/>
          <p:nvPr/>
        </p:nvSpPr>
        <p:spPr>
          <a:xfrm>
            <a:off x="400050" y="5295900"/>
            <a:ext cx="11410950" cy="1219200"/>
          </a:xfrm>
          <a:custGeom>
            <a:avLst/>
            <a:gdLst/>
            <a:ahLst/>
            <a:cxnLst/>
            <a:rect l="l" t="t" r="r" b="b"/>
            <a:pathLst>
              <a:path w="11410950" h="1219200">
                <a:moveTo>
                  <a:pt x="38100" y="0"/>
                </a:moveTo>
                <a:lnTo>
                  <a:pt x="11296650" y="0"/>
                </a:lnTo>
                <a:cubicBezTo>
                  <a:pt x="11359734" y="0"/>
                  <a:pt x="11410950" y="51216"/>
                  <a:pt x="11410950" y="114300"/>
                </a:cubicBezTo>
                <a:lnTo>
                  <a:pt x="11410950" y="1104900"/>
                </a:lnTo>
                <a:cubicBezTo>
                  <a:pt x="11410950" y="1167984"/>
                  <a:pt x="11359734" y="1219200"/>
                  <a:pt x="11296650" y="1219200"/>
                </a:cubicBezTo>
                <a:lnTo>
                  <a:pt x="38100" y="1219200"/>
                </a:lnTo>
                <a:cubicBezTo>
                  <a:pt x="17072" y="1219200"/>
                  <a:pt x="0" y="1202128"/>
                  <a:pt x="0" y="1181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/>
        </p:spPr>
      </p:sp>
      <p:sp>
        <p:nvSpPr>
          <p:cNvPr id="38" name="Shape 36"/>
          <p:cNvSpPr/>
          <p:nvPr/>
        </p:nvSpPr>
        <p:spPr>
          <a:xfrm>
            <a:off x="400050" y="5295900"/>
            <a:ext cx="38100" cy="1219200"/>
          </a:xfrm>
          <a:custGeom>
            <a:avLst/>
            <a:gdLst/>
            <a:ahLst/>
            <a:cxnLst/>
            <a:rect l="l" t="t" r="r" b="b"/>
            <a:pathLst>
              <a:path w="38100" h="1219200">
                <a:moveTo>
                  <a:pt x="38100" y="0"/>
                </a:moveTo>
                <a:lnTo>
                  <a:pt x="38100" y="0"/>
                </a:lnTo>
                <a:lnTo>
                  <a:pt x="38100" y="1219200"/>
                </a:lnTo>
                <a:lnTo>
                  <a:pt x="38100" y="1219200"/>
                </a:lnTo>
                <a:cubicBezTo>
                  <a:pt x="17072" y="1219200"/>
                  <a:pt x="0" y="1202128"/>
                  <a:pt x="0" y="1181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39" name="Shape 37"/>
          <p:cNvSpPr/>
          <p:nvPr/>
        </p:nvSpPr>
        <p:spPr>
          <a:xfrm>
            <a:off x="609600" y="54864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40" name="Shape 38"/>
          <p:cNvSpPr/>
          <p:nvPr/>
        </p:nvSpPr>
        <p:spPr>
          <a:xfrm>
            <a:off x="742950" y="56197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190500"/>
                </a:moveTo>
                <a:cubicBezTo>
                  <a:pt x="147820" y="190500"/>
                  <a:pt x="190500" y="147820"/>
                  <a:pt x="190500" y="95250"/>
                </a:cubicBezTo>
                <a:cubicBezTo>
                  <a:pt x="190500" y="42680"/>
                  <a:pt x="147820" y="0"/>
                  <a:pt x="95250" y="0"/>
                </a:cubicBezTo>
                <a:cubicBezTo>
                  <a:pt x="42680" y="0"/>
                  <a:pt x="0" y="42680"/>
                  <a:pt x="0" y="95250"/>
                </a:cubicBezTo>
                <a:cubicBezTo>
                  <a:pt x="0" y="147820"/>
                  <a:pt x="42680" y="190500"/>
                  <a:pt x="95250" y="190500"/>
                </a:cubicBezTo>
                <a:close/>
                <a:moveTo>
                  <a:pt x="83344" y="59531"/>
                </a:moveTo>
                <a:cubicBezTo>
                  <a:pt x="83344" y="52960"/>
                  <a:pt x="88679" y="47625"/>
                  <a:pt x="95250" y="47625"/>
                </a:cubicBezTo>
                <a:cubicBezTo>
                  <a:pt x="101821" y="47625"/>
                  <a:pt x="107156" y="52960"/>
                  <a:pt x="107156" y="59531"/>
                </a:cubicBezTo>
                <a:cubicBezTo>
                  <a:pt x="107156" y="66102"/>
                  <a:pt x="101821" y="71438"/>
                  <a:pt x="95250" y="71438"/>
                </a:cubicBezTo>
                <a:cubicBezTo>
                  <a:pt x="88679" y="71438"/>
                  <a:pt x="83344" y="66102"/>
                  <a:pt x="83344" y="59531"/>
                </a:cubicBezTo>
                <a:close/>
                <a:moveTo>
                  <a:pt x="80367" y="83344"/>
                </a:moveTo>
                <a:lnTo>
                  <a:pt x="98227" y="83344"/>
                </a:lnTo>
                <a:cubicBezTo>
                  <a:pt x="103175" y="83344"/>
                  <a:pt x="107156" y="87325"/>
                  <a:pt x="107156" y="92273"/>
                </a:cubicBezTo>
                <a:lnTo>
                  <a:pt x="107156" y="125016"/>
                </a:lnTo>
                <a:lnTo>
                  <a:pt x="110133" y="125016"/>
                </a:lnTo>
                <a:cubicBezTo>
                  <a:pt x="115081" y="125016"/>
                  <a:pt x="119063" y="128997"/>
                  <a:pt x="119063" y="133945"/>
                </a:cubicBezTo>
                <a:cubicBezTo>
                  <a:pt x="119063" y="138894"/>
                  <a:pt x="115081" y="142875"/>
                  <a:pt x="110133" y="142875"/>
                </a:cubicBezTo>
                <a:lnTo>
                  <a:pt x="80367" y="142875"/>
                </a:lnTo>
                <a:cubicBezTo>
                  <a:pt x="75419" y="142875"/>
                  <a:pt x="71438" y="138894"/>
                  <a:pt x="71438" y="133945"/>
                </a:cubicBezTo>
                <a:cubicBezTo>
                  <a:pt x="71438" y="128997"/>
                  <a:pt x="75419" y="125016"/>
                  <a:pt x="80367" y="125016"/>
                </a:cubicBezTo>
                <a:lnTo>
                  <a:pt x="89297" y="125016"/>
                </a:lnTo>
                <a:lnTo>
                  <a:pt x="89297" y="101203"/>
                </a:lnTo>
                <a:lnTo>
                  <a:pt x="80367" y="101203"/>
                </a:lnTo>
                <a:cubicBezTo>
                  <a:pt x="75419" y="101203"/>
                  <a:pt x="71438" y="97222"/>
                  <a:pt x="71438" y="92273"/>
                </a:cubicBezTo>
                <a:cubicBezTo>
                  <a:pt x="71438" y="87325"/>
                  <a:pt x="75419" y="83344"/>
                  <a:pt x="80367" y="83344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1" name="Text 39"/>
          <p:cNvSpPr/>
          <p:nvPr/>
        </p:nvSpPr>
        <p:spPr>
          <a:xfrm>
            <a:off x="1219200" y="5486400"/>
            <a:ext cx="104870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Важная информация</a:t>
            </a:r>
            <a:endParaRPr lang="en-US" sz="1400" dirty="0"/>
          </a:p>
        </p:txBody>
      </p:sp>
      <p:sp>
        <p:nvSpPr>
          <p:cNvPr id="42" name="Text 40"/>
          <p:cNvSpPr/>
          <p:nvPr/>
        </p:nvSpPr>
        <p:spPr>
          <a:xfrm>
            <a:off x="1219200" y="5829300"/>
            <a:ext cx="10477500" cy="4953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Действующие служащие, </a:t>
            </a:r>
            <a:r>
              <a:rPr lang="en-US" sz="14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не совершившие крупных сделок</a:t>
            </a:r>
            <a:r>
              <a:rPr lang="en-US" sz="14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, освобождаются от ежегодного декларирования. Обязанность декларирования сохраняется для </a:t>
            </a:r>
            <a:r>
              <a:rPr lang="en-US" sz="1400" dirty="0" err="1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определённых</a:t>
            </a:r>
            <a:r>
              <a:rPr lang="en-US" sz="14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ru-RU" sz="1400" dirty="0" smtClean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категорий лиц,</a:t>
            </a:r>
            <a:r>
              <a:rPr lang="en-US" sz="1400" dirty="0" smtClean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ru-RU" sz="1400" dirty="0" smtClean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в особых случаях</a:t>
            </a:r>
            <a:r>
              <a:rPr lang="en-US" sz="1400" dirty="0" smtClean="0">
                <a:solidFill>
                  <a:srgbClr val="2C2C2C"/>
                </a:solidFill>
                <a:highlight>
                  <a:srgbClr val="8C92A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12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.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Ключевые изменения 2026 года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5" name="Shape 3"/>
          <p:cNvSpPr/>
          <p:nvPr/>
        </p:nvSpPr>
        <p:spPr>
          <a:xfrm>
            <a:off x="448425" y="1398563"/>
            <a:ext cx="6724650" cy="2089836"/>
          </a:xfrm>
          <a:custGeom>
            <a:avLst/>
            <a:gdLst/>
            <a:ahLst/>
            <a:cxnLst/>
            <a:rect l="l" t="t" r="r" b="b"/>
            <a:pathLst>
              <a:path w="6724650" h="1809750">
                <a:moveTo>
                  <a:pt x="38100" y="0"/>
                </a:moveTo>
                <a:lnTo>
                  <a:pt x="6610346" y="0"/>
                </a:lnTo>
                <a:cubicBezTo>
                  <a:pt x="6673474" y="0"/>
                  <a:pt x="6724650" y="51176"/>
                  <a:pt x="6724650" y="114304"/>
                </a:cubicBezTo>
                <a:lnTo>
                  <a:pt x="6724650" y="1695446"/>
                </a:lnTo>
                <a:cubicBezTo>
                  <a:pt x="6724650" y="1758574"/>
                  <a:pt x="6673474" y="1809750"/>
                  <a:pt x="6610346" y="1809750"/>
                </a:cubicBezTo>
                <a:lnTo>
                  <a:pt x="38100" y="1809750"/>
                </a:lnTo>
                <a:cubicBezTo>
                  <a:pt x="17072" y="1809750"/>
                  <a:pt x="0" y="1792678"/>
                  <a:pt x="0" y="17716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/>
        </p:spPr>
      </p:sp>
      <p:sp>
        <p:nvSpPr>
          <p:cNvPr id="6" name="Shape 4"/>
          <p:cNvSpPr/>
          <p:nvPr/>
        </p:nvSpPr>
        <p:spPr>
          <a:xfrm>
            <a:off x="379021" y="1409700"/>
            <a:ext cx="59129" cy="2019300"/>
          </a:xfrm>
          <a:custGeom>
            <a:avLst/>
            <a:gdLst/>
            <a:ahLst/>
            <a:cxnLst/>
            <a:rect l="l" t="t" r="r" b="b"/>
            <a:pathLst>
              <a:path w="38100" h="1809750">
                <a:moveTo>
                  <a:pt x="38100" y="0"/>
                </a:moveTo>
                <a:lnTo>
                  <a:pt x="38100" y="0"/>
                </a:lnTo>
                <a:lnTo>
                  <a:pt x="38100" y="1809750"/>
                </a:lnTo>
                <a:lnTo>
                  <a:pt x="38100" y="1809750"/>
                </a:lnTo>
                <a:cubicBezTo>
                  <a:pt x="17072" y="1809750"/>
                  <a:pt x="0" y="1792678"/>
                  <a:pt x="0" y="17716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7" name="Shape 5"/>
          <p:cNvSpPr/>
          <p:nvPr/>
        </p:nvSpPr>
        <p:spPr>
          <a:xfrm>
            <a:off x="609600" y="16002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8" name="Shape 6"/>
          <p:cNvSpPr/>
          <p:nvPr/>
        </p:nvSpPr>
        <p:spPr>
          <a:xfrm>
            <a:off x="776288" y="175260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57150" y="0"/>
                </a:moveTo>
                <a:cubicBezTo>
                  <a:pt x="65053" y="0"/>
                  <a:pt x="71438" y="6385"/>
                  <a:pt x="71438" y="14288"/>
                </a:cubicBezTo>
                <a:lnTo>
                  <a:pt x="71438" y="28575"/>
                </a:lnTo>
                <a:lnTo>
                  <a:pt x="128588" y="28575"/>
                </a:lnTo>
                <a:lnTo>
                  <a:pt x="128588" y="14288"/>
                </a:lnTo>
                <a:cubicBezTo>
                  <a:pt x="128588" y="6385"/>
                  <a:pt x="134972" y="0"/>
                  <a:pt x="142875" y="0"/>
                </a:cubicBezTo>
                <a:cubicBezTo>
                  <a:pt x="150778" y="0"/>
                  <a:pt x="157163" y="6385"/>
                  <a:pt x="157163" y="14288"/>
                </a:cubicBezTo>
                <a:lnTo>
                  <a:pt x="157163" y="28575"/>
                </a:lnTo>
                <a:lnTo>
                  <a:pt x="171450" y="28575"/>
                </a:lnTo>
                <a:cubicBezTo>
                  <a:pt x="187211" y="28575"/>
                  <a:pt x="200025" y="41389"/>
                  <a:pt x="200025" y="57150"/>
                </a:cubicBezTo>
                <a:lnTo>
                  <a:pt x="200025" y="185738"/>
                </a:lnTo>
                <a:cubicBezTo>
                  <a:pt x="200025" y="201498"/>
                  <a:pt x="187211" y="214313"/>
                  <a:pt x="171450" y="214313"/>
                </a:cubicBezTo>
                <a:lnTo>
                  <a:pt x="28575" y="214313"/>
                </a:lnTo>
                <a:cubicBezTo>
                  <a:pt x="12814" y="214313"/>
                  <a:pt x="0" y="201498"/>
                  <a:pt x="0" y="185738"/>
                </a:cubicBezTo>
                <a:lnTo>
                  <a:pt x="0" y="57150"/>
                </a:lnTo>
                <a:cubicBezTo>
                  <a:pt x="0" y="41389"/>
                  <a:pt x="12814" y="28575"/>
                  <a:pt x="28575" y="28575"/>
                </a:cubicBezTo>
                <a:lnTo>
                  <a:pt x="42863" y="28575"/>
                </a:lnTo>
                <a:lnTo>
                  <a:pt x="42863" y="14288"/>
                </a:lnTo>
                <a:cubicBezTo>
                  <a:pt x="42863" y="6385"/>
                  <a:pt x="49247" y="0"/>
                  <a:pt x="57150" y="0"/>
                </a:cubicBezTo>
                <a:close/>
                <a:moveTo>
                  <a:pt x="130329" y="98271"/>
                </a:moveTo>
                <a:cubicBezTo>
                  <a:pt x="126132" y="94074"/>
                  <a:pt x="119345" y="94074"/>
                  <a:pt x="115193" y="98271"/>
                </a:cubicBezTo>
                <a:lnTo>
                  <a:pt x="100057" y="113407"/>
                </a:lnTo>
                <a:lnTo>
                  <a:pt x="84921" y="98271"/>
                </a:lnTo>
                <a:cubicBezTo>
                  <a:pt x="80724" y="94074"/>
                  <a:pt x="73938" y="94074"/>
                  <a:pt x="69786" y="98271"/>
                </a:cubicBezTo>
                <a:cubicBezTo>
                  <a:pt x="65633" y="102468"/>
                  <a:pt x="65589" y="109255"/>
                  <a:pt x="69786" y="113407"/>
                </a:cubicBezTo>
                <a:lnTo>
                  <a:pt x="84921" y="128543"/>
                </a:lnTo>
                <a:lnTo>
                  <a:pt x="69786" y="143679"/>
                </a:lnTo>
                <a:cubicBezTo>
                  <a:pt x="65589" y="147876"/>
                  <a:pt x="65589" y="154662"/>
                  <a:pt x="69786" y="158814"/>
                </a:cubicBezTo>
                <a:cubicBezTo>
                  <a:pt x="73982" y="162967"/>
                  <a:pt x="80769" y="163011"/>
                  <a:pt x="84921" y="158814"/>
                </a:cubicBezTo>
                <a:lnTo>
                  <a:pt x="100057" y="143679"/>
                </a:lnTo>
                <a:lnTo>
                  <a:pt x="115193" y="158814"/>
                </a:lnTo>
                <a:cubicBezTo>
                  <a:pt x="119390" y="163011"/>
                  <a:pt x="126176" y="163011"/>
                  <a:pt x="130329" y="158814"/>
                </a:cubicBezTo>
                <a:cubicBezTo>
                  <a:pt x="134481" y="154618"/>
                  <a:pt x="134526" y="147831"/>
                  <a:pt x="130329" y="143679"/>
                </a:cubicBezTo>
                <a:lnTo>
                  <a:pt x="115193" y="128543"/>
                </a:lnTo>
                <a:lnTo>
                  <a:pt x="130329" y="113407"/>
                </a:lnTo>
                <a:cubicBezTo>
                  <a:pt x="134526" y="109210"/>
                  <a:pt x="134526" y="102424"/>
                  <a:pt x="130329" y="98271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1295400" y="1600200"/>
            <a:ext cx="5734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233488" y="1550963"/>
            <a:ext cx="5776912" cy="8176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2C2C2C"/>
                </a:solidFill>
                <a:latin typeface="Noto Sans SC" panose="020B0604020202020204" charset="-128"/>
                <a:ea typeface="Noto Sans SC" panose="020B0604020202020204" charset="-128"/>
                <a:cs typeface="Noto Sans SC" pitchFamily="34" charset="-120"/>
              </a:rPr>
              <a:t>Отменена </a:t>
            </a:r>
            <a:r>
              <a:rPr lang="en-US" sz="1600" b="1" dirty="0">
                <a:solidFill>
                  <a:srgbClr val="2C2C2C"/>
                </a:solidFill>
                <a:latin typeface="Noto Sans SC" panose="020B0604020202020204" charset="-128"/>
                <a:ea typeface="Noto Sans SC" panose="020B0604020202020204" charset="-128"/>
                <a:cs typeface="Noto Sans SC" pitchFamily="34" charset="-120"/>
              </a:rPr>
              <a:t>ежегодная подача деклараций</a:t>
            </a:r>
            <a:r>
              <a:rPr lang="en-US" sz="1600" dirty="0">
                <a:solidFill>
                  <a:srgbClr val="2C2C2C"/>
                </a:solidFill>
                <a:latin typeface="Noto Sans SC" panose="020B0604020202020204" charset="-128"/>
                <a:ea typeface="Noto Sans SC" panose="020B0604020202020204" charset="-128"/>
                <a:cs typeface="Noto Sans SC" pitchFamily="34" charset="-120"/>
              </a:rPr>
              <a:t> для действующих служащих. </a:t>
            </a:r>
            <a:endParaRPr lang="en-US" sz="1600" dirty="0">
              <a:latin typeface="Noto Sans SC" panose="020B0604020202020204" charset="-128"/>
              <a:ea typeface="Noto Sans SC" panose="020B0604020202020204" charset="-128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1230472" y="2745684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49602" y="82927"/>
                </a:moveTo>
                <a:cubicBezTo>
                  <a:pt x="153323" y="79206"/>
                  <a:pt x="153323" y="73164"/>
                  <a:pt x="149602" y="69443"/>
                </a:cubicBezTo>
                <a:lnTo>
                  <a:pt x="101977" y="21818"/>
                </a:lnTo>
                <a:cubicBezTo>
                  <a:pt x="98256" y="18098"/>
                  <a:pt x="92214" y="18098"/>
                  <a:pt x="88493" y="21818"/>
                </a:cubicBezTo>
                <a:cubicBezTo>
                  <a:pt x="84773" y="25539"/>
                  <a:pt x="84773" y="31581"/>
                  <a:pt x="88493" y="35302"/>
                </a:cubicBezTo>
                <a:lnTo>
                  <a:pt x="119866" y="66675"/>
                </a:lnTo>
                <a:lnTo>
                  <a:pt x="9525" y="66675"/>
                </a:lnTo>
                <a:cubicBezTo>
                  <a:pt x="4256" y="66675"/>
                  <a:pt x="0" y="70931"/>
                  <a:pt x="0" y="76200"/>
                </a:cubicBezTo>
                <a:cubicBezTo>
                  <a:pt x="0" y="81469"/>
                  <a:pt x="4256" y="85725"/>
                  <a:pt x="9525" y="85725"/>
                </a:cubicBezTo>
                <a:lnTo>
                  <a:pt x="119866" y="85725"/>
                </a:lnTo>
                <a:lnTo>
                  <a:pt x="88493" y="117098"/>
                </a:lnTo>
                <a:cubicBezTo>
                  <a:pt x="84772" y="120819"/>
                  <a:pt x="84772" y="126861"/>
                  <a:pt x="88493" y="130582"/>
                </a:cubicBezTo>
                <a:cubicBezTo>
                  <a:pt x="92214" y="134303"/>
                  <a:pt x="98256" y="134303"/>
                  <a:pt x="101977" y="130582"/>
                </a:cubicBezTo>
                <a:lnTo>
                  <a:pt x="149602" y="82957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/>
        </p:spPr>
      </p:sp>
      <p:sp>
        <p:nvSpPr>
          <p:cNvPr id="12" name="Text 10"/>
          <p:cNvSpPr/>
          <p:nvPr/>
        </p:nvSpPr>
        <p:spPr>
          <a:xfrm>
            <a:off x="1505260" y="2707584"/>
            <a:ext cx="449777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Если сделок не было — декларация не требуется</a:t>
            </a:r>
            <a:endParaRPr lang="en-US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61963" y="3880536"/>
            <a:ext cx="6724650" cy="2112301"/>
          </a:xfrm>
          <a:custGeom>
            <a:avLst/>
            <a:gdLst/>
            <a:ahLst/>
            <a:cxnLst/>
            <a:rect l="l" t="t" r="r" b="b"/>
            <a:pathLst>
              <a:path w="6724650" h="1466850">
                <a:moveTo>
                  <a:pt x="38100" y="0"/>
                </a:moveTo>
                <a:lnTo>
                  <a:pt x="6610353" y="0"/>
                </a:lnTo>
                <a:cubicBezTo>
                  <a:pt x="6673478" y="0"/>
                  <a:pt x="6724650" y="51172"/>
                  <a:pt x="6724650" y="114297"/>
                </a:cubicBezTo>
                <a:lnTo>
                  <a:pt x="6724650" y="1352553"/>
                </a:lnTo>
                <a:cubicBezTo>
                  <a:pt x="6724650" y="1415678"/>
                  <a:pt x="6673478" y="1466850"/>
                  <a:pt x="6610353" y="1466850"/>
                </a:cubicBezTo>
                <a:lnTo>
                  <a:pt x="38100" y="1466850"/>
                </a:lnTo>
                <a:cubicBezTo>
                  <a:pt x="17072" y="1466850"/>
                  <a:pt x="0" y="1449778"/>
                  <a:pt x="0" y="14287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/>
        </p:spPr>
      </p:sp>
      <p:sp>
        <p:nvSpPr>
          <p:cNvPr id="20" name="Shape 18"/>
          <p:cNvSpPr/>
          <p:nvPr/>
        </p:nvSpPr>
        <p:spPr>
          <a:xfrm>
            <a:off x="379021" y="3880536"/>
            <a:ext cx="81437" cy="2112301"/>
          </a:xfrm>
          <a:custGeom>
            <a:avLst/>
            <a:gdLst/>
            <a:ahLst/>
            <a:cxnLst/>
            <a:rect l="l" t="t" r="r" b="b"/>
            <a:pathLst>
              <a:path w="38100" h="1466850">
                <a:moveTo>
                  <a:pt x="38100" y="0"/>
                </a:moveTo>
                <a:lnTo>
                  <a:pt x="38100" y="0"/>
                </a:lnTo>
                <a:lnTo>
                  <a:pt x="38100" y="1466850"/>
                </a:lnTo>
                <a:lnTo>
                  <a:pt x="38100" y="1466850"/>
                </a:lnTo>
                <a:cubicBezTo>
                  <a:pt x="17072" y="1466850"/>
                  <a:pt x="0" y="1449778"/>
                  <a:pt x="0" y="14287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21" name="Shape 19"/>
          <p:cNvSpPr/>
          <p:nvPr/>
        </p:nvSpPr>
        <p:spPr>
          <a:xfrm>
            <a:off x="609600" y="4022382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22" name="Shape 20"/>
          <p:cNvSpPr/>
          <p:nvPr/>
        </p:nvSpPr>
        <p:spPr>
          <a:xfrm>
            <a:off x="762000" y="4174782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57150" y="42863"/>
                </a:moveTo>
                <a:lnTo>
                  <a:pt x="57150" y="35719"/>
                </a:lnTo>
                <a:cubicBezTo>
                  <a:pt x="57150" y="15984"/>
                  <a:pt x="95548" y="0"/>
                  <a:pt x="142875" y="0"/>
                </a:cubicBezTo>
                <a:cubicBezTo>
                  <a:pt x="190202" y="0"/>
                  <a:pt x="228600" y="15984"/>
                  <a:pt x="228600" y="35719"/>
                </a:cubicBezTo>
                <a:lnTo>
                  <a:pt x="228600" y="42863"/>
                </a:lnTo>
                <a:cubicBezTo>
                  <a:pt x="228600" y="56525"/>
                  <a:pt x="210160" y="68401"/>
                  <a:pt x="183059" y="74429"/>
                </a:cubicBezTo>
                <a:cubicBezTo>
                  <a:pt x="181987" y="73179"/>
                  <a:pt x="180871" y="71973"/>
                  <a:pt x="179755" y="70857"/>
                </a:cubicBezTo>
                <a:cubicBezTo>
                  <a:pt x="172834" y="64026"/>
                  <a:pt x="163904" y="58847"/>
                  <a:pt x="154573" y="55007"/>
                </a:cubicBezTo>
                <a:cubicBezTo>
                  <a:pt x="135865" y="47193"/>
                  <a:pt x="111487" y="42907"/>
                  <a:pt x="85725" y="42907"/>
                </a:cubicBezTo>
                <a:cubicBezTo>
                  <a:pt x="75947" y="42907"/>
                  <a:pt x="66392" y="43532"/>
                  <a:pt x="57239" y="44738"/>
                </a:cubicBezTo>
                <a:cubicBezTo>
                  <a:pt x="57150" y="44157"/>
                  <a:pt x="57150" y="43532"/>
                  <a:pt x="57150" y="42907"/>
                </a:cubicBezTo>
                <a:close/>
                <a:moveTo>
                  <a:pt x="192881" y="157609"/>
                </a:moveTo>
                <a:lnTo>
                  <a:pt x="192881" y="136981"/>
                </a:lnTo>
                <a:cubicBezTo>
                  <a:pt x="199623" y="135240"/>
                  <a:pt x="205963" y="133186"/>
                  <a:pt x="211723" y="130775"/>
                </a:cubicBezTo>
                <a:cubicBezTo>
                  <a:pt x="217616" y="128320"/>
                  <a:pt x="223376" y="125328"/>
                  <a:pt x="228600" y="121712"/>
                </a:cubicBezTo>
                <a:lnTo>
                  <a:pt x="228600" y="128588"/>
                </a:lnTo>
                <a:cubicBezTo>
                  <a:pt x="228600" y="140553"/>
                  <a:pt x="214536" y="151135"/>
                  <a:pt x="192881" y="157609"/>
                </a:cubicBezTo>
                <a:close/>
                <a:moveTo>
                  <a:pt x="192881" y="114746"/>
                </a:moveTo>
                <a:lnTo>
                  <a:pt x="192881" y="100013"/>
                </a:lnTo>
                <a:cubicBezTo>
                  <a:pt x="192881" y="98003"/>
                  <a:pt x="192703" y="96083"/>
                  <a:pt x="192435" y="94208"/>
                </a:cubicBezTo>
                <a:cubicBezTo>
                  <a:pt x="199355" y="92467"/>
                  <a:pt x="205829" y="90368"/>
                  <a:pt x="211723" y="87868"/>
                </a:cubicBezTo>
                <a:cubicBezTo>
                  <a:pt x="217616" y="85368"/>
                  <a:pt x="223376" y="82421"/>
                  <a:pt x="228600" y="78804"/>
                </a:cubicBezTo>
                <a:lnTo>
                  <a:pt x="228600" y="85680"/>
                </a:lnTo>
                <a:cubicBezTo>
                  <a:pt x="228600" y="97646"/>
                  <a:pt x="214536" y="108228"/>
                  <a:pt x="192881" y="114702"/>
                </a:cubicBezTo>
                <a:close/>
                <a:moveTo>
                  <a:pt x="0" y="107156"/>
                </a:moveTo>
                <a:lnTo>
                  <a:pt x="0" y="100013"/>
                </a:lnTo>
                <a:cubicBezTo>
                  <a:pt x="0" y="80278"/>
                  <a:pt x="38398" y="64294"/>
                  <a:pt x="85725" y="64294"/>
                </a:cubicBezTo>
                <a:cubicBezTo>
                  <a:pt x="133052" y="64294"/>
                  <a:pt x="171450" y="80278"/>
                  <a:pt x="171450" y="100013"/>
                </a:cubicBezTo>
                <a:lnTo>
                  <a:pt x="171450" y="107156"/>
                </a:lnTo>
                <a:cubicBezTo>
                  <a:pt x="171450" y="126891"/>
                  <a:pt x="133052" y="142875"/>
                  <a:pt x="85725" y="142875"/>
                </a:cubicBezTo>
                <a:cubicBezTo>
                  <a:pt x="38398" y="142875"/>
                  <a:pt x="0" y="126891"/>
                  <a:pt x="0" y="107156"/>
                </a:cubicBezTo>
                <a:close/>
                <a:moveTo>
                  <a:pt x="171450" y="150019"/>
                </a:moveTo>
                <a:cubicBezTo>
                  <a:pt x="171450" y="169753"/>
                  <a:pt x="133052" y="185738"/>
                  <a:pt x="85725" y="185738"/>
                </a:cubicBezTo>
                <a:cubicBezTo>
                  <a:pt x="38398" y="185738"/>
                  <a:pt x="0" y="169753"/>
                  <a:pt x="0" y="150019"/>
                </a:cubicBezTo>
                <a:lnTo>
                  <a:pt x="0" y="143143"/>
                </a:lnTo>
                <a:cubicBezTo>
                  <a:pt x="5179" y="146759"/>
                  <a:pt x="10939" y="149706"/>
                  <a:pt x="16877" y="152207"/>
                </a:cubicBezTo>
                <a:cubicBezTo>
                  <a:pt x="35585" y="160020"/>
                  <a:pt x="59963" y="164306"/>
                  <a:pt x="85725" y="164306"/>
                </a:cubicBezTo>
                <a:cubicBezTo>
                  <a:pt x="111487" y="164306"/>
                  <a:pt x="135865" y="159975"/>
                  <a:pt x="154573" y="152207"/>
                </a:cubicBezTo>
                <a:cubicBezTo>
                  <a:pt x="160466" y="149751"/>
                  <a:pt x="166226" y="146759"/>
                  <a:pt x="171450" y="143143"/>
                </a:cubicBezTo>
                <a:lnTo>
                  <a:pt x="171450" y="150019"/>
                </a:lnTo>
                <a:close/>
                <a:moveTo>
                  <a:pt x="171450" y="186005"/>
                </a:moveTo>
                <a:lnTo>
                  <a:pt x="171450" y="192881"/>
                </a:lnTo>
                <a:cubicBezTo>
                  <a:pt x="171450" y="212616"/>
                  <a:pt x="133052" y="228600"/>
                  <a:pt x="85725" y="228600"/>
                </a:cubicBezTo>
                <a:cubicBezTo>
                  <a:pt x="38398" y="228600"/>
                  <a:pt x="0" y="212616"/>
                  <a:pt x="0" y="192881"/>
                </a:cubicBezTo>
                <a:lnTo>
                  <a:pt x="0" y="186005"/>
                </a:lnTo>
                <a:cubicBezTo>
                  <a:pt x="5179" y="189622"/>
                  <a:pt x="10939" y="192569"/>
                  <a:pt x="16877" y="195069"/>
                </a:cubicBezTo>
                <a:cubicBezTo>
                  <a:pt x="35585" y="202883"/>
                  <a:pt x="59963" y="207169"/>
                  <a:pt x="85725" y="207169"/>
                </a:cubicBezTo>
                <a:cubicBezTo>
                  <a:pt x="111487" y="207169"/>
                  <a:pt x="135865" y="202838"/>
                  <a:pt x="154573" y="195069"/>
                </a:cubicBezTo>
                <a:cubicBezTo>
                  <a:pt x="160466" y="192613"/>
                  <a:pt x="166226" y="189622"/>
                  <a:pt x="171450" y="18600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1349399" y="4007192"/>
            <a:ext cx="5734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Цифровые активы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281113" y="4331042"/>
            <a:ext cx="5715000" cy="14220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При расчёте суммы сделок учитываются операции с </a:t>
            </a:r>
            <a:r>
              <a:rPr lang="en-US" sz="16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цифровыми финансовыми активами и цифровой валютой</a:t>
            </a:r>
            <a:r>
              <a:rPr lang="en-US" sz="16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. Криптовалюта официально признана имуществом</a:t>
            </a:r>
            <a:r>
              <a:rPr lang="en-US" sz="12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.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7316700" y="1360170"/>
            <a:ext cx="4495800" cy="3581400"/>
          </a:xfrm>
          <a:custGeom>
            <a:avLst/>
            <a:gdLst/>
            <a:ahLst/>
            <a:cxnLst/>
            <a:rect l="l" t="t" r="r" b="b"/>
            <a:pathLst>
              <a:path w="4495800" h="3581400">
                <a:moveTo>
                  <a:pt x="114282" y="0"/>
                </a:moveTo>
                <a:lnTo>
                  <a:pt x="4381518" y="0"/>
                </a:lnTo>
                <a:cubicBezTo>
                  <a:pt x="4444634" y="0"/>
                  <a:pt x="4495800" y="51166"/>
                  <a:pt x="4495800" y="114282"/>
                </a:cubicBezTo>
                <a:lnTo>
                  <a:pt x="4495800" y="3467118"/>
                </a:lnTo>
                <a:cubicBezTo>
                  <a:pt x="4495800" y="3530234"/>
                  <a:pt x="4444634" y="3581400"/>
                  <a:pt x="4381518" y="3581400"/>
                </a:cubicBezTo>
                <a:lnTo>
                  <a:pt x="114282" y="3581400"/>
                </a:lnTo>
                <a:cubicBezTo>
                  <a:pt x="51166" y="3581400"/>
                  <a:pt x="0" y="3530234"/>
                  <a:pt x="0" y="3467118"/>
                </a:cubicBezTo>
                <a:lnTo>
                  <a:pt x="0" y="114282"/>
                </a:lnTo>
                <a:cubicBezTo>
                  <a:pt x="0" y="51208"/>
                  <a:pt x="51208" y="0"/>
                  <a:pt x="11428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/>
        </p:spPr>
      </p:sp>
      <p:sp>
        <p:nvSpPr>
          <p:cNvPr id="26" name="Shape 24"/>
          <p:cNvSpPr/>
          <p:nvPr/>
        </p:nvSpPr>
        <p:spPr>
          <a:xfrm>
            <a:off x="7546181" y="1638300"/>
            <a:ext cx="357188" cy="285750"/>
          </a:xfrm>
          <a:custGeom>
            <a:avLst/>
            <a:gdLst/>
            <a:ahLst/>
            <a:cxnLst/>
            <a:rect l="l" t="t" r="r" b="b"/>
            <a:pathLst>
              <a:path w="357188" h="285750">
                <a:moveTo>
                  <a:pt x="75902" y="71438"/>
                </a:moveTo>
                <a:cubicBezTo>
                  <a:pt x="75902" y="34474"/>
                  <a:pt x="105912" y="4465"/>
                  <a:pt x="142875" y="4465"/>
                </a:cubicBezTo>
                <a:cubicBezTo>
                  <a:pt x="179838" y="4465"/>
                  <a:pt x="209848" y="34474"/>
                  <a:pt x="209848" y="71437"/>
                </a:cubicBezTo>
                <a:cubicBezTo>
                  <a:pt x="209848" y="108401"/>
                  <a:pt x="179838" y="138410"/>
                  <a:pt x="142875" y="138410"/>
                </a:cubicBezTo>
                <a:cubicBezTo>
                  <a:pt x="105912" y="138410"/>
                  <a:pt x="75902" y="108401"/>
                  <a:pt x="75902" y="71438"/>
                </a:cubicBezTo>
                <a:close/>
                <a:moveTo>
                  <a:pt x="26789" y="269174"/>
                </a:moveTo>
                <a:cubicBezTo>
                  <a:pt x="26789" y="214201"/>
                  <a:pt x="71326" y="169664"/>
                  <a:pt x="126299" y="169664"/>
                </a:cubicBezTo>
                <a:lnTo>
                  <a:pt x="159451" y="169664"/>
                </a:lnTo>
                <a:cubicBezTo>
                  <a:pt x="214424" y="169664"/>
                  <a:pt x="258961" y="214201"/>
                  <a:pt x="258961" y="269174"/>
                </a:cubicBezTo>
                <a:cubicBezTo>
                  <a:pt x="258961" y="278327"/>
                  <a:pt x="251538" y="285750"/>
                  <a:pt x="242385" y="285750"/>
                </a:cubicBezTo>
                <a:lnTo>
                  <a:pt x="43365" y="285750"/>
                </a:lnTo>
                <a:cubicBezTo>
                  <a:pt x="34212" y="285750"/>
                  <a:pt x="26789" y="278327"/>
                  <a:pt x="26789" y="269174"/>
                </a:cubicBezTo>
                <a:close/>
                <a:moveTo>
                  <a:pt x="303609" y="53578"/>
                </a:moveTo>
                <a:cubicBezTo>
                  <a:pt x="311032" y="53578"/>
                  <a:pt x="317004" y="59550"/>
                  <a:pt x="317004" y="66973"/>
                </a:cubicBezTo>
                <a:lnTo>
                  <a:pt x="317004" y="93762"/>
                </a:lnTo>
                <a:lnTo>
                  <a:pt x="343793" y="93762"/>
                </a:lnTo>
                <a:cubicBezTo>
                  <a:pt x="351216" y="93762"/>
                  <a:pt x="357188" y="99733"/>
                  <a:pt x="357188" y="107156"/>
                </a:cubicBezTo>
                <a:cubicBezTo>
                  <a:pt x="357188" y="114579"/>
                  <a:pt x="351216" y="120551"/>
                  <a:pt x="343793" y="120551"/>
                </a:cubicBezTo>
                <a:lnTo>
                  <a:pt x="317004" y="120551"/>
                </a:lnTo>
                <a:lnTo>
                  <a:pt x="317004" y="147340"/>
                </a:lnTo>
                <a:cubicBezTo>
                  <a:pt x="317004" y="154763"/>
                  <a:pt x="311032" y="160734"/>
                  <a:pt x="303609" y="160734"/>
                </a:cubicBezTo>
                <a:cubicBezTo>
                  <a:pt x="296187" y="160734"/>
                  <a:pt x="290215" y="154763"/>
                  <a:pt x="290215" y="147340"/>
                </a:cubicBezTo>
                <a:lnTo>
                  <a:pt x="290215" y="120551"/>
                </a:lnTo>
                <a:lnTo>
                  <a:pt x="263426" y="120551"/>
                </a:lnTo>
                <a:cubicBezTo>
                  <a:pt x="256003" y="120551"/>
                  <a:pt x="250031" y="114579"/>
                  <a:pt x="250031" y="107156"/>
                </a:cubicBezTo>
                <a:cubicBezTo>
                  <a:pt x="250031" y="99733"/>
                  <a:pt x="256003" y="93762"/>
                  <a:pt x="263426" y="93762"/>
                </a:cubicBezTo>
                <a:lnTo>
                  <a:pt x="290215" y="93762"/>
                </a:lnTo>
                <a:lnTo>
                  <a:pt x="290215" y="66973"/>
                </a:lnTo>
                <a:cubicBezTo>
                  <a:pt x="290215" y="59550"/>
                  <a:pt x="296187" y="53578"/>
                  <a:pt x="303609" y="53578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7" name="Text 25"/>
          <p:cNvSpPr/>
          <p:nvPr/>
        </p:nvSpPr>
        <p:spPr>
          <a:xfrm>
            <a:off x="8015288" y="1647825"/>
            <a:ext cx="24574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Поступление и переводы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543800" y="2076449"/>
            <a:ext cx="4114800" cy="5124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Обязанность декларирования сохраняется </a:t>
            </a:r>
            <a:r>
              <a:rPr lang="en-US" sz="1600" dirty="0" err="1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при</a:t>
            </a:r>
            <a:r>
              <a:rPr lang="en-US" sz="1600" dirty="0" smtClean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: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7558088" y="2871781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7796506" y="2844850"/>
            <a:ext cx="2895014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Поступлении на службу</a:t>
            </a:r>
            <a:endParaRPr lang="en-US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1" name="Shape 29"/>
          <p:cNvSpPr/>
          <p:nvPr/>
        </p:nvSpPr>
        <p:spPr>
          <a:xfrm>
            <a:off x="7556768" y="3383714"/>
            <a:ext cx="150788" cy="120748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7872997" y="3366747"/>
            <a:ext cx="272085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Назначении на должность</a:t>
            </a:r>
            <a:endParaRPr lang="en-US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3" name="Shape 31"/>
          <p:cNvSpPr/>
          <p:nvPr/>
        </p:nvSpPr>
        <p:spPr>
          <a:xfrm>
            <a:off x="7579796" y="3877448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4" name="Text 32"/>
          <p:cNvSpPr/>
          <p:nvPr/>
        </p:nvSpPr>
        <p:spPr>
          <a:xfrm>
            <a:off x="7872997" y="3859408"/>
            <a:ext cx="2930476" cy="2353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Переводе из другого органа</a:t>
            </a:r>
            <a:endParaRPr lang="en-US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5" name="Shape 33"/>
          <p:cNvSpPr/>
          <p:nvPr/>
        </p:nvSpPr>
        <p:spPr>
          <a:xfrm>
            <a:off x="7632162" y="4331042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6" name="Text 34"/>
          <p:cNvSpPr/>
          <p:nvPr/>
        </p:nvSpPr>
        <p:spPr>
          <a:xfrm>
            <a:off x="7856439" y="4289082"/>
            <a:ext cx="312742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Включении в кадровый резерв</a:t>
            </a:r>
            <a:endParaRPr lang="en-US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7" name="Shape 35"/>
          <p:cNvSpPr/>
          <p:nvPr/>
        </p:nvSpPr>
        <p:spPr>
          <a:xfrm>
            <a:off x="7315200" y="5143499"/>
            <a:ext cx="4495800" cy="1566789"/>
          </a:xfrm>
          <a:custGeom>
            <a:avLst/>
            <a:gdLst/>
            <a:ahLst/>
            <a:cxnLst/>
            <a:rect l="l" t="t" r="r" b="b"/>
            <a:pathLst>
              <a:path w="4495800" h="1333500">
                <a:moveTo>
                  <a:pt x="114294" y="0"/>
                </a:moveTo>
                <a:lnTo>
                  <a:pt x="4381506" y="0"/>
                </a:lnTo>
                <a:cubicBezTo>
                  <a:pt x="4444586" y="0"/>
                  <a:pt x="4495800" y="51214"/>
                  <a:pt x="4495800" y="114294"/>
                </a:cubicBezTo>
                <a:lnTo>
                  <a:pt x="4495800" y="1219206"/>
                </a:lnTo>
                <a:cubicBezTo>
                  <a:pt x="4495800" y="1282286"/>
                  <a:pt x="4444586" y="1333500"/>
                  <a:pt x="4381506" y="1333500"/>
                </a:cubicBezTo>
                <a:lnTo>
                  <a:pt x="114294" y="1333500"/>
                </a:lnTo>
                <a:cubicBezTo>
                  <a:pt x="51214" y="1333500"/>
                  <a:pt x="0" y="1282286"/>
                  <a:pt x="0" y="1219206"/>
                </a:cubicBezTo>
                <a:lnTo>
                  <a:pt x="0" y="114294"/>
                </a:lnTo>
                <a:cubicBezTo>
                  <a:pt x="0" y="51214"/>
                  <a:pt x="51214" y="0"/>
                  <a:pt x="11429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/>
        </p:spPr>
      </p:sp>
      <p:sp>
        <p:nvSpPr>
          <p:cNvPr id="38" name="Shape 36"/>
          <p:cNvSpPr/>
          <p:nvPr/>
        </p:nvSpPr>
        <p:spPr>
          <a:xfrm>
            <a:off x="7558088" y="5391150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00013" y="110728"/>
                </a:moveTo>
                <a:cubicBezTo>
                  <a:pt x="129583" y="110728"/>
                  <a:pt x="153591" y="86721"/>
                  <a:pt x="153591" y="57150"/>
                </a:cubicBezTo>
                <a:cubicBezTo>
                  <a:pt x="153591" y="27579"/>
                  <a:pt x="129583" y="3572"/>
                  <a:pt x="100013" y="3572"/>
                </a:cubicBezTo>
                <a:cubicBezTo>
                  <a:pt x="70442" y="3572"/>
                  <a:pt x="46434" y="27579"/>
                  <a:pt x="46434" y="57150"/>
                </a:cubicBezTo>
                <a:cubicBezTo>
                  <a:pt x="46434" y="86721"/>
                  <a:pt x="70442" y="110728"/>
                  <a:pt x="100012" y="110728"/>
                </a:cubicBezTo>
                <a:close/>
                <a:moveTo>
                  <a:pt x="86752" y="135731"/>
                </a:moveTo>
                <a:cubicBezTo>
                  <a:pt x="42773" y="135731"/>
                  <a:pt x="7144" y="171361"/>
                  <a:pt x="7144" y="215339"/>
                </a:cubicBezTo>
                <a:cubicBezTo>
                  <a:pt x="7144" y="222662"/>
                  <a:pt x="13082" y="228600"/>
                  <a:pt x="20404" y="228600"/>
                </a:cubicBezTo>
                <a:lnTo>
                  <a:pt x="132695" y="228600"/>
                </a:lnTo>
                <a:cubicBezTo>
                  <a:pt x="116532" y="209580"/>
                  <a:pt x="107156" y="185068"/>
                  <a:pt x="107156" y="159127"/>
                </a:cubicBezTo>
                <a:lnTo>
                  <a:pt x="107156" y="145241"/>
                </a:lnTo>
                <a:cubicBezTo>
                  <a:pt x="107156" y="141982"/>
                  <a:pt x="107603" y="138767"/>
                  <a:pt x="108451" y="135731"/>
                </a:cubicBezTo>
                <a:lnTo>
                  <a:pt x="86752" y="135731"/>
                </a:lnTo>
                <a:close/>
                <a:moveTo>
                  <a:pt x="198819" y="218108"/>
                </a:moveTo>
                <a:lnTo>
                  <a:pt x="192881" y="220920"/>
                </a:lnTo>
                <a:lnTo>
                  <a:pt x="192881" y="136937"/>
                </a:lnTo>
                <a:lnTo>
                  <a:pt x="235744" y="151224"/>
                </a:lnTo>
                <a:lnTo>
                  <a:pt x="235744" y="159975"/>
                </a:lnTo>
                <a:cubicBezTo>
                  <a:pt x="235744" y="184889"/>
                  <a:pt x="221367" y="207526"/>
                  <a:pt x="198819" y="218152"/>
                </a:cubicBezTo>
                <a:close/>
                <a:moveTo>
                  <a:pt x="188372" y="115863"/>
                </a:moveTo>
                <a:lnTo>
                  <a:pt x="138366" y="132517"/>
                </a:lnTo>
                <a:cubicBezTo>
                  <a:pt x="132517" y="134481"/>
                  <a:pt x="128588" y="139928"/>
                  <a:pt x="128588" y="146090"/>
                </a:cubicBezTo>
                <a:lnTo>
                  <a:pt x="128588" y="159975"/>
                </a:lnTo>
                <a:cubicBezTo>
                  <a:pt x="128588" y="193194"/>
                  <a:pt x="147786" y="223421"/>
                  <a:pt x="177790" y="237530"/>
                </a:cubicBezTo>
                <a:lnTo>
                  <a:pt x="186050" y="241414"/>
                </a:lnTo>
                <a:cubicBezTo>
                  <a:pt x="188193" y="242396"/>
                  <a:pt x="190515" y="242932"/>
                  <a:pt x="192837" y="242932"/>
                </a:cubicBezTo>
                <a:cubicBezTo>
                  <a:pt x="195158" y="242932"/>
                  <a:pt x="197525" y="242396"/>
                  <a:pt x="199623" y="241414"/>
                </a:cubicBezTo>
                <a:lnTo>
                  <a:pt x="207883" y="237530"/>
                </a:lnTo>
                <a:cubicBezTo>
                  <a:pt x="237976" y="223376"/>
                  <a:pt x="257175" y="193149"/>
                  <a:pt x="257175" y="159931"/>
                </a:cubicBezTo>
                <a:lnTo>
                  <a:pt x="257175" y="146045"/>
                </a:lnTo>
                <a:cubicBezTo>
                  <a:pt x="257175" y="139884"/>
                  <a:pt x="253246" y="134436"/>
                  <a:pt x="247397" y="132472"/>
                </a:cubicBezTo>
                <a:lnTo>
                  <a:pt x="197391" y="115818"/>
                </a:lnTo>
                <a:cubicBezTo>
                  <a:pt x="194444" y="114836"/>
                  <a:pt x="191274" y="114836"/>
                  <a:pt x="188372" y="115818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9" name="Text 37"/>
          <p:cNvSpPr/>
          <p:nvPr/>
        </p:nvSpPr>
        <p:spPr>
          <a:xfrm>
            <a:off x="7943850" y="5372100"/>
            <a:ext cx="174879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Защита данных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7597140" y="5936419"/>
            <a:ext cx="4255989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Отменена публикация сведений о доходах в интернете — акцент на защиту частной жизни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33342" y="333342"/>
            <a:ext cx="11591984" cy="200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33342" y="600016"/>
            <a:ext cx="11675319" cy="3333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362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Сроки представления сведений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33342" y="1033362"/>
            <a:ext cx="800022" cy="33334"/>
          </a:xfrm>
          <a:custGeom>
            <a:avLst/>
            <a:gdLst/>
            <a:ahLst/>
            <a:cxnLst/>
            <a:rect l="l" t="t" r="r" b="b"/>
            <a:pathLst>
              <a:path w="800022" h="33334">
                <a:moveTo>
                  <a:pt x="0" y="0"/>
                </a:moveTo>
                <a:lnTo>
                  <a:pt x="800022" y="0"/>
                </a:lnTo>
                <a:lnTo>
                  <a:pt x="800022" y="33334"/>
                </a:lnTo>
                <a:lnTo>
                  <a:pt x="0" y="33334"/>
                </a:lnTo>
                <a:lnTo>
                  <a:pt x="0" y="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5" name="Shape 3"/>
          <p:cNvSpPr/>
          <p:nvPr/>
        </p:nvSpPr>
        <p:spPr>
          <a:xfrm>
            <a:off x="333342" y="1233367"/>
            <a:ext cx="3316757" cy="2150059"/>
          </a:xfrm>
          <a:custGeom>
            <a:avLst/>
            <a:gdLst/>
            <a:ahLst/>
            <a:cxnLst/>
            <a:rect l="l" t="t" r="r" b="b"/>
            <a:pathLst>
              <a:path w="3316757" h="2150059">
                <a:moveTo>
                  <a:pt x="99999" y="0"/>
                </a:moveTo>
                <a:lnTo>
                  <a:pt x="3216758" y="0"/>
                </a:lnTo>
                <a:cubicBezTo>
                  <a:pt x="3271986" y="0"/>
                  <a:pt x="3316757" y="44771"/>
                  <a:pt x="3316757" y="99999"/>
                </a:cubicBezTo>
                <a:lnTo>
                  <a:pt x="3316757" y="2050060"/>
                </a:lnTo>
                <a:cubicBezTo>
                  <a:pt x="3316757" y="2105288"/>
                  <a:pt x="3271986" y="2150059"/>
                  <a:pt x="3216758" y="2150059"/>
                </a:cubicBezTo>
                <a:lnTo>
                  <a:pt x="99999" y="2150059"/>
                </a:lnTo>
                <a:cubicBezTo>
                  <a:pt x="44771" y="2150059"/>
                  <a:pt x="0" y="2105288"/>
                  <a:pt x="0" y="2050060"/>
                </a:cubicBezTo>
                <a:lnTo>
                  <a:pt x="0" y="99999"/>
                </a:lnTo>
                <a:cubicBezTo>
                  <a:pt x="0" y="44808"/>
                  <a:pt x="44808" y="0"/>
                  <a:pt x="99999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6" name="Shape 4"/>
          <p:cNvSpPr/>
          <p:nvPr/>
        </p:nvSpPr>
        <p:spPr>
          <a:xfrm>
            <a:off x="533348" y="1433373"/>
            <a:ext cx="533348" cy="533348"/>
          </a:xfrm>
          <a:custGeom>
            <a:avLst/>
            <a:gdLst/>
            <a:ahLst/>
            <a:cxnLst/>
            <a:rect l="l" t="t" r="r" b="b"/>
            <a:pathLst>
              <a:path w="533348" h="533348">
                <a:moveTo>
                  <a:pt x="266674" y="0"/>
                </a:moveTo>
                <a:lnTo>
                  <a:pt x="266674" y="0"/>
                </a:lnTo>
                <a:cubicBezTo>
                  <a:pt x="413954" y="0"/>
                  <a:pt x="533348" y="119394"/>
                  <a:pt x="533348" y="266674"/>
                </a:cubicBezTo>
                <a:lnTo>
                  <a:pt x="533348" y="266674"/>
                </a:lnTo>
                <a:cubicBezTo>
                  <a:pt x="533348" y="413954"/>
                  <a:pt x="413954" y="533348"/>
                  <a:pt x="266674" y="533348"/>
                </a:cubicBezTo>
                <a:lnTo>
                  <a:pt x="266674" y="533348"/>
                </a:lnTo>
                <a:cubicBezTo>
                  <a:pt x="119394" y="533348"/>
                  <a:pt x="0" y="413954"/>
                  <a:pt x="0" y="266674"/>
                </a:cubicBezTo>
                <a:lnTo>
                  <a:pt x="0" y="266674"/>
                </a:lnTo>
                <a:cubicBezTo>
                  <a:pt x="0" y="119394"/>
                  <a:pt x="119394" y="0"/>
                  <a:pt x="266674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692727" y="1575043"/>
            <a:ext cx="218756" cy="250007"/>
          </a:xfrm>
          <a:custGeom>
            <a:avLst/>
            <a:gdLst/>
            <a:ahLst/>
            <a:cxnLst/>
            <a:rect l="l" t="t" r="r" b="b"/>
            <a:pathLst>
              <a:path w="218756" h="250007">
                <a:moveTo>
                  <a:pt x="62502" y="0"/>
                </a:moveTo>
                <a:cubicBezTo>
                  <a:pt x="71145" y="0"/>
                  <a:pt x="78127" y="6983"/>
                  <a:pt x="78127" y="15625"/>
                </a:cubicBezTo>
                <a:lnTo>
                  <a:pt x="78127" y="31251"/>
                </a:lnTo>
                <a:lnTo>
                  <a:pt x="140629" y="31251"/>
                </a:lnTo>
                <a:lnTo>
                  <a:pt x="140629" y="15625"/>
                </a:lnTo>
                <a:cubicBezTo>
                  <a:pt x="140629" y="6983"/>
                  <a:pt x="147611" y="0"/>
                  <a:pt x="156254" y="0"/>
                </a:cubicBezTo>
                <a:cubicBezTo>
                  <a:pt x="164897" y="0"/>
                  <a:pt x="171880" y="6983"/>
                  <a:pt x="171880" y="15625"/>
                </a:cubicBezTo>
                <a:lnTo>
                  <a:pt x="171880" y="31251"/>
                </a:lnTo>
                <a:lnTo>
                  <a:pt x="187505" y="31251"/>
                </a:lnTo>
                <a:cubicBezTo>
                  <a:pt x="204742" y="31251"/>
                  <a:pt x="218756" y="45265"/>
                  <a:pt x="218756" y="62502"/>
                </a:cubicBezTo>
                <a:lnTo>
                  <a:pt x="218756" y="203131"/>
                </a:lnTo>
                <a:cubicBezTo>
                  <a:pt x="218756" y="220367"/>
                  <a:pt x="204742" y="234381"/>
                  <a:pt x="187505" y="234381"/>
                </a:cubicBezTo>
                <a:lnTo>
                  <a:pt x="31251" y="234381"/>
                </a:lnTo>
                <a:cubicBezTo>
                  <a:pt x="14014" y="234381"/>
                  <a:pt x="0" y="220367"/>
                  <a:pt x="0" y="203131"/>
                </a:cubicBezTo>
                <a:lnTo>
                  <a:pt x="0" y="62502"/>
                </a:lnTo>
                <a:cubicBezTo>
                  <a:pt x="0" y="45265"/>
                  <a:pt x="14014" y="31251"/>
                  <a:pt x="31251" y="31251"/>
                </a:cubicBezTo>
                <a:lnTo>
                  <a:pt x="46876" y="31251"/>
                </a:lnTo>
                <a:lnTo>
                  <a:pt x="46876" y="15625"/>
                </a:lnTo>
                <a:cubicBezTo>
                  <a:pt x="46876" y="6983"/>
                  <a:pt x="53859" y="0"/>
                  <a:pt x="62502" y="0"/>
                </a:cubicBezTo>
                <a:close/>
                <a:moveTo>
                  <a:pt x="150590" y="111673"/>
                </a:moveTo>
                <a:cubicBezTo>
                  <a:pt x="154008" y="106204"/>
                  <a:pt x="152348" y="98977"/>
                  <a:pt x="146879" y="95510"/>
                </a:cubicBezTo>
                <a:cubicBezTo>
                  <a:pt x="141410" y="92044"/>
                  <a:pt x="134183" y="93753"/>
                  <a:pt x="130716" y="99221"/>
                </a:cubicBezTo>
                <a:lnTo>
                  <a:pt x="100735" y="147221"/>
                </a:lnTo>
                <a:lnTo>
                  <a:pt x="87551" y="129642"/>
                </a:lnTo>
                <a:cubicBezTo>
                  <a:pt x="83645" y="124466"/>
                  <a:pt x="76320" y="123392"/>
                  <a:pt x="71145" y="127298"/>
                </a:cubicBezTo>
                <a:cubicBezTo>
                  <a:pt x="65969" y="131205"/>
                  <a:pt x="64894" y="138529"/>
                  <a:pt x="68801" y="143705"/>
                </a:cubicBezTo>
                <a:lnTo>
                  <a:pt x="92239" y="174956"/>
                </a:lnTo>
                <a:cubicBezTo>
                  <a:pt x="94534" y="178032"/>
                  <a:pt x="98245" y="179790"/>
                  <a:pt x="102102" y="179644"/>
                </a:cubicBezTo>
                <a:cubicBezTo>
                  <a:pt x="105960" y="179497"/>
                  <a:pt x="109476" y="177446"/>
                  <a:pt x="111526" y="174126"/>
                </a:cubicBezTo>
                <a:lnTo>
                  <a:pt x="150590" y="111624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1166699" y="1450040"/>
            <a:ext cx="2133392" cy="200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Основной срок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166699" y="1650045"/>
            <a:ext cx="2191727" cy="300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969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30 апреля 2026 г.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33348" y="2116724"/>
            <a:ext cx="2983415" cy="10833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Служащие представляют сведения о доходах </a:t>
            </a: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не позднее 30 апреля</a:t>
            </a:r>
            <a:r>
              <a:rPr lang="en-US" sz="12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года, следующего за годом, в котором возникли основания для представления сведений о расходах.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814557" y="1233367"/>
            <a:ext cx="3316757" cy="2150059"/>
          </a:xfrm>
          <a:custGeom>
            <a:avLst/>
            <a:gdLst/>
            <a:ahLst/>
            <a:cxnLst/>
            <a:rect l="l" t="t" r="r" b="b"/>
            <a:pathLst>
              <a:path w="3316757" h="2150059">
                <a:moveTo>
                  <a:pt x="99999" y="0"/>
                </a:moveTo>
                <a:lnTo>
                  <a:pt x="3216758" y="0"/>
                </a:lnTo>
                <a:cubicBezTo>
                  <a:pt x="3271986" y="0"/>
                  <a:pt x="3316757" y="44771"/>
                  <a:pt x="3316757" y="99999"/>
                </a:cubicBezTo>
                <a:lnTo>
                  <a:pt x="3316757" y="2050060"/>
                </a:lnTo>
                <a:cubicBezTo>
                  <a:pt x="3316757" y="2105288"/>
                  <a:pt x="3271986" y="2150059"/>
                  <a:pt x="3216758" y="2150059"/>
                </a:cubicBezTo>
                <a:lnTo>
                  <a:pt x="99999" y="2150059"/>
                </a:lnTo>
                <a:cubicBezTo>
                  <a:pt x="44771" y="2150059"/>
                  <a:pt x="0" y="2105288"/>
                  <a:pt x="0" y="2050060"/>
                </a:cubicBezTo>
                <a:lnTo>
                  <a:pt x="0" y="99999"/>
                </a:lnTo>
                <a:cubicBezTo>
                  <a:pt x="0" y="44808"/>
                  <a:pt x="44808" y="0"/>
                  <a:pt x="99999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12" name="Shape 10"/>
          <p:cNvSpPr/>
          <p:nvPr/>
        </p:nvSpPr>
        <p:spPr>
          <a:xfrm>
            <a:off x="4014563" y="1433373"/>
            <a:ext cx="533348" cy="533348"/>
          </a:xfrm>
          <a:custGeom>
            <a:avLst/>
            <a:gdLst/>
            <a:ahLst/>
            <a:cxnLst/>
            <a:rect l="l" t="t" r="r" b="b"/>
            <a:pathLst>
              <a:path w="533348" h="533348">
                <a:moveTo>
                  <a:pt x="266674" y="0"/>
                </a:moveTo>
                <a:lnTo>
                  <a:pt x="266674" y="0"/>
                </a:lnTo>
                <a:cubicBezTo>
                  <a:pt x="413954" y="0"/>
                  <a:pt x="533348" y="119394"/>
                  <a:pt x="533348" y="266674"/>
                </a:cubicBezTo>
                <a:lnTo>
                  <a:pt x="533348" y="266674"/>
                </a:lnTo>
                <a:cubicBezTo>
                  <a:pt x="533348" y="413954"/>
                  <a:pt x="413954" y="533348"/>
                  <a:pt x="266674" y="533348"/>
                </a:cubicBezTo>
                <a:lnTo>
                  <a:pt x="266674" y="533348"/>
                </a:lnTo>
                <a:cubicBezTo>
                  <a:pt x="119394" y="533348"/>
                  <a:pt x="0" y="413954"/>
                  <a:pt x="0" y="266674"/>
                </a:cubicBezTo>
                <a:lnTo>
                  <a:pt x="0" y="266674"/>
                </a:lnTo>
                <a:cubicBezTo>
                  <a:pt x="0" y="119394"/>
                  <a:pt x="119394" y="0"/>
                  <a:pt x="266674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4158317" y="1575043"/>
            <a:ext cx="250007" cy="250007"/>
          </a:xfrm>
          <a:custGeom>
            <a:avLst/>
            <a:gdLst/>
            <a:ahLst/>
            <a:cxnLst/>
            <a:rect l="l" t="t" r="r" b="b"/>
            <a:pathLst>
              <a:path w="250007" h="250007">
                <a:moveTo>
                  <a:pt x="230280" y="10596"/>
                </a:moveTo>
                <a:cubicBezTo>
                  <a:pt x="219586" y="-98"/>
                  <a:pt x="202300" y="-98"/>
                  <a:pt x="191607" y="10596"/>
                </a:cubicBezTo>
                <a:lnTo>
                  <a:pt x="179692" y="22510"/>
                </a:lnTo>
                <a:lnTo>
                  <a:pt x="227496" y="70314"/>
                </a:lnTo>
                <a:lnTo>
                  <a:pt x="239411" y="58400"/>
                </a:lnTo>
                <a:cubicBezTo>
                  <a:pt x="250104" y="47706"/>
                  <a:pt x="250104" y="30421"/>
                  <a:pt x="239411" y="19727"/>
                </a:cubicBezTo>
                <a:lnTo>
                  <a:pt x="230280" y="10596"/>
                </a:lnTo>
                <a:close/>
                <a:moveTo>
                  <a:pt x="84182" y="118021"/>
                </a:moveTo>
                <a:cubicBezTo>
                  <a:pt x="81203" y="120999"/>
                  <a:pt x="78908" y="124662"/>
                  <a:pt x="77590" y="128714"/>
                </a:cubicBezTo>
                <a:lnTo>
                  <a:pt x="63136" y="172075"/>
                </a:lnTo>
                <a:cubicBezTo>
                  <a:pt x="61720" y="176274"/>
                  <a:pt x="62844" y="180913"/>
                  <a:pt x="65969" y="184087"/>
                </a:cubicBezTo>
                <a:cubicBezTo>
                  <a:pt x="69094" y="187261"/>
                  <a:pt x="73732" y="188335"/>
                  <a:pt x="77981" y="186919"/>
                </a:cubicBezTo>
                <a:lnTo>
                  <a:pt x="121341" y="172466"/>
                </a:lnTo>
                <a:cubicBezTo>
                  <a:pt x="125345" y="171147"/>
                  <a:pt x="129007" y="168852"/>
                  <a:pt x="132035" y="165874"/>
                </a:cubicBezTo>
                <a:lnTo>
                  <a:pt x="210943" y="86868"/>
                </a:lnTo>
                <a:lnTo>
                  <a:pt x="163139" y="39064"/>
                </a:lnTo>
                <a:lnTo>
                  <a:pt x="84182" y="118021"/>
                </a:lnTo>
                <a:close/>
                <a:moveTo>
                  <a:pt x="46876" y="31251"/>
                </a:moveTo>
                <a:cubicBezTo>
                  <a:pt x="20997" y="31251"/>
                  <a:pt x="0" y="52248"/>
                  <a:pt x="0" y="78127"/>
                </a:cubicBezTo>
                <a:lnTo>
                  <a:pt x="0" y="203131"/>
                </a:lnTo>
                <a:cubicBezTo>
                  <a:pt x="0" y="229010"/>
                  <a:pt x="20997" y="250007"/>
                  <a:pt x="46876" y="250007"/>
                </a:cubicBezTo>
                <a:lnTo>
                  <a:pt x="171880" y="250007"/>
                </a:lnTo>
                <a:cubicBezTo>
                  <a:pt x="197759" y="250007"/>
                  <a:pt x="218756" y="229010"/>
                  <a:pt x="218756" y="203131"/>
                </a:cubicBezTo>
                <a:lnTo>
                  <a:pt x="218756" y="156254"/>
                </a:lnTo>
                <a:cubicBezTo>
                  <a:pt x="218756" y="147611"/>
                  <a:pt x="211773" y="140629"/>
                  <a:pt x="203131" y="140629"/>
                </a:cubicBezTo>
                <a:cubicBezTo>
                  <a:pt x="194488" y="140629"/>
                  <a:pt x="187505" y="147611"/>
                  <a:pt x="187505" y="156254"/>
                </a:cubicBezTo>
                <a:lnTo>
                  <a:pt x="187505" y="203131"/>
                </a:lnTo>
                <a:cubicBezTo>
                  <a:pt x="187505" y="211773"/>
                  <a:pt x="180523" y="218756"/>
                  <a:pt x="171880" y="218756"/>
                </a:cubicBezTo>
                <a:lnTo>
                  <a:pt x="46876" y="218756"/>
                </a:lnTo>
                <a:cubicBezTo>
                  <a:pt x="38233" y="218756"/>
                  <a:pt x="31251" y="211773"/>
                  <a:pt x="31251" y="203131"/>
                </a:cubicBezTo>
                <a:lnTo>
                  <a:pt x="31251" y="78127"/>
                </a:lnTo>
                <a:cubicBezTo>
                  <a:pt x="31251" y="69484"/>
                  <a:pt x="38233" y="62502"/>
                  <a:pt x="46876" y="62502"/>
                </a:cubicBezTo>
                <a:lnTo>
                  <a:pt x="93753" y="62502"/>
                </a:lnTo>
                <a:cubicBezTo>
                  <a:pt x="102395" y="62502"/>
                  <a:pt x="109378" y="55519"/>
                  <a:pt x="109378" y="46876"/>
                </a:cubicBezTo>
                <a:cubicBezTo>
                  <a:pt x="109378" y="38233"/>
                  <a:pt x="102395" y="31251"/>
                  <a:pt x="93753" y="31251"/>
                </a:cubicBezTo>
                <a:lnTo>
                  <a:pt x="46876" y="31251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4647914" y="1450040"/>
            <a:ext cx="1716714" cy="200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Уточнённые сведения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647914" y="1650045"/>
            <a:ext cx="1775049" cy="300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969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31 мая 2026 г.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014563" y="2100057"/>
            <a:ext cx="2983415" cy="866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Служащий может представить уточнённые сведения в течение </a:t>
            </a: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одного месяца</a:t>
            </a:r>
            <a:r>
              <a:rPr lang="en-US" sz="12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после окончания срока представления (до 31 мая 2026 г.).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56082" y="3769078"/>
            <a:ext cx="6783519" cy="2625071"/>
          </a:xfrm>
          <a:custGeom>
            <a:avLst/>
            <a:gdLst/>
            <a:ahLst/>
            <a:cxnLst/>
            <a:rect l="l" t="t" r="r" b="b"/>
            <a:pathLst>
              <a:path w="6783519" h="3083418">
                <a:moveTo>
                  <a:pt x="99995" y="0"/>
                </a:moveTo>
                <a:lnTo>
                  <a:pt x="6683524" y="0"/>
                </a:lnTo>
                <a:cubicBezTo>
                  <a:pt x="6738749" y="0"/>
                  <a:pt x="6783519" y="44769"/>
                  <a:pt x="6783519" y="99995"/>
                </a:cubicBezTo>
                <a:lnTo>
                  <a:pt x="6783519" y="2983422"/>
                </a:lnTo>
                <a:cubicBezTo>
                  <a:pt x="6783519" y="3038648"/>
                  <a:pt x="6738749" y="3083418"/>
                  <a:pt x="6683524" y="3083418"/>
                </a:cubicBezTo>
                <a:lnTo>
                  <a:pt x="99995" y="3083418"/>
                </a:lnTo>
                <a:cubicBezTo>
                  <a:pt x="44769" y="3083418"/>
                  <a:pt x="0" y="3038648"/>
                  <a:pt x="0" y="2983422"/>
                </a:cubicBezTo>
                <a:lnTo>
                  <a:pt x="0" y="99995"/>
                </a:lnTo>
                <a:cubicBezTo>
                  <a:pt x="0" y="44769"/>
                  <a:pt x="44769" y="0"/>
                  <a:pt x="99995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8C92AC">
                <a:alpha val="20000"/>
              </a:srgbClr>
            </a:solidFill>
            <a:prstDash val="solid"/>
          </a:ln>
          <a:effectLst>
            <a:outerShdw blurRad="125003" dist="83336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533348" y="3866773"/>
            <a:ext cx="270971" cy="216671"/>
          </a:xfrm>
          <a:custGeom>
            <a:avLst/>
            <a:gdLst/>
            <a:ahLst/>
            <a:cxnLst/>
            <a:rect l="l" t="t" r="r" b="b"/>
            <a:pathLst>
              <a:path w="166671" h="166671">
                <a:moveTo>
                  <a:pt x="83336" y="0"/>
                </a:moveTo>
                <a:cubicBezTo>
                  <a:pt x="129330" y="0"/>
                  <a:pt x="166671" y="37341"/>
                  <a:pt x="166671" y="83336"/>
                </a:cubicBezTo>
                <a:cubicBezTo>
                  <a:pt x="166671" y="129330"/>
                  <a:pt x="129330" y="166671"/>
                  <a:pt x="83336" y="166671"/>
                </a:cubicBezTo>
                <a:cubicBezTo>
                  <a:pt x="37341" y="166671"/>
                  <a:pt x="0" y="129330"/>
                  <a:pt x="0" y="83336"/>
                </a:cubicBezTo>
                <a:cubicBezTo>
                  <a:pt x="0" y="37341"/>
                  <a:pt x="37341" y="0"/>
                  <a:pt x="83336" y="0"/>
                </a:cubicBezTo>
                <a:close/>
                <a:moveTo>
                  <a:pt x="75523" y="39064"/>
                </a:moveTo>
                <a:lnTo>
                  <a:pt x="75523" y="83336"/>
                </a:lnTo>
                <a:cubicBezTo>
                  <a:pt x="75523" y="85940"/>
                  <a:pt x="76825" y="88381"/>
                  <a:pt x="79006" y="89846"/>
                </a:cubicBezTo>
                <a:lnTo>
                  <a:pt x="110257" y="110680"/>
                </a:lnTo>
                <a:cubicBezTo>
                  <a:pt x="113838" y="113089"/>
                  <a:pt x="118688" y="112112"/>
                  <a:pt x="121097" y="108499"/>
                </a:cubicBezTo>
                <a:cubicBezTo>
                  <a:pt x="123506" y="104886"/>
                  <a:pt x="122529" y="100068"/>
                  <a:pt x="118916" y="97659"/>
                </a:cubicBezTo>
                <a:lnTo>
                  <a:pt x="91148" y="79169"/>
                </a:lnTo>
                <a:lnTo>
                  <a:pt x="91148" y="39064"/>
                </a:lnTo>
                <a:cubicBezTo>
                  <a:pt x="91148" y="34734"/>
                  <a:pt x="87665" y="31251"/>
                  <a:pt x="83336" y="31251"/>
                </a:cubicBezTo>
                <a:cubicBezTo>
                  <a:pt x="79006" y="31251"/>
                  <a:pt x="75523" y="34734"/>
                  <a:pt x="75523" y="3906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19" name="Text 17"/>
          <p:cNvSpPr/>
          <p:nvPr/>
        </p:nvSpPr>
        <p:spPr>
          <a:xfrm>
            <a:off x="1168001" y="3856514"/>
            <a:ext cx="6250171" cy="233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Временная шкала декларационной кампании 2026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75146" y="4175114"/>
            <a:ext cx="633351" cy="633351"/>
          </a:xfrm>
          <a:custGeom>
            <a:avLst/>
            <a:gdLst/>
            <a:ahLst/>
            <a:cxnLst/>
            <a:rect l="l" t="t" r="r" b="b"/>
            <a:pathLst>
              <a:path w="633351" h="633351">
                <a:moveTo>
                  <a:pt x="316675" y="0"/>
                </a:moveTo>
                <a:lnTo>
                  <a:pt x="316675" y="0"/>
                </a:lnTo>
                <a:cubicBezTo>
                  <a:pt x="491570" y="0"/>
                  <a:pt x="633351" y="141780"/>
                  <a:pt x="633351" y="316675"/>
                </a:cubicBezTo>
                <a:lnTo>
                  <a:pt x="633351" y="316675"/>
                </a:lnTo>
                <a:cubicBezTo>
                  <a:pt x="633351" y="491570"/>
                  <a:pt x="491570" y="633351"/>
                  <a:pt x="316675" y="633351"/>
                </a:cubicBezTo>
                <a:lnTo>
                  <a:pt x="316675" y="633351"/>
                </a:lnTo>
                <a:cubicBezTo>
                  <a:pt x="141780" y="633351"/>
                  <a:pt x="0" y="491570"/>
                  <a:pt x="0" y="316675"/>
                </a:cubicBezTo>
                <a:lnTo>
                  <a:pt x="0" y="316675"/>
                </a:lnTo>
                <a:cubicBezTo>
                  <a:pt x="0" y="141780"/>
                  <a:pt x="141780" y="0"/>
                  <a:pt x="316675" y="0"/>
                </a:cubicBezTo>
                <a:close/>
              </a:path>
            </a:pathLst>
          </a:custGeom>
          <a:solidFill>
            <a:srgbClr val="8C92AC">
              <a:alpha val="20000"/>
            </a:srgbClr>
          </a:solidFill>
          <a:ln w="50800">
            <a:solidFill>
              <a:srgbClr val="8C92A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04319" y="4391787"/>
            <a:ext cx="175005" cy="200005"/>
          </a:xfrm>
          <a:custGeom>
            <a:avLst/>
            <a:gdLst/>
            <a:ahLst/>
            <a:cxnLst/>
            <a:rect l="l" t="t" r="r" b="b"/>
            <a:pathLst>
              <a:path w="175005" h="200005">
                <a:moveTo>
                  <a:pt x="35626" y="14414"/>
                </a:moveTo>
                <a:cubicBezTo>
                  <a:pt x="30782" y="11758"/>
                  <a:pt x="24923" y="11875"/>
                  <a:pt x="20157" y="14688"/>
                </a:cubicBezTo>
                <a:cubicBezTo>
                  <a:pt x="15391" y="17500"/>
                  <a:pt x="12500" y="22618"/>
                  <a:pt x="12500" y="28126"/>
                </a:cubicBezTo>
                <a:lnTo>
                  <a:pt x="12500" y="171880"/>
                </a:lnTo>
                <a:cubicBezTo>
                  <a:pt x="12500" y="177388"/>
                  <a:pt x="15430" y="182505"/>
                  <a:pt x="20157" y="185318"/>
                </a:cubicBezTo>
                <a:cubicBezTo>
                  <a:pt x="24883" y="188130"/>
                  <a:pt x="30782" y="188247"/>
                  <a:pt x="35626" y="185591"/>
                </a:cubicBezTo>
                <a:lnTo>
                  <a:pt x="166880" y="113714"/>
                </a:lnTo>
                <a:cubicBezTo>
                  <a:pt x="171880" y="110980"/>
                  <a:pt x="175005" y="105706"/>
                  <a:pt x="175005" y="100003"/>
                </a:cubicBezTo>
                <a:cubicBezTo>
                  <a:pt x="175005" y="94299"/>
                  <a:pt x="171880" y="89026"/>
                  <a:pt x="166880" y="86291"/>
                </a:cubicBezTo>
                <a:lnTo>
                  <a:pt x="35626" y="14414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22" name="Text 20"/>
          <p:cNvSpPr/>
          <p:nvPr/>
        </p:nvSpPr>
        <p:spPr>
          <a:xfrm>
            <a:off x="504180" y="4925135"/>
            <a:ext cx="775021" cy="233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1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Янв–Фев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508347" y="5191809"/>
            <a:ext cx="766688" cy="400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2C2C2C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Начало сбора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1241961" y="4858466"/>
            <a:ext cx="700019" cy="33334"/>
          </a:xfrm>
          <a:custGeom>
            <a:avLst/>
            <a:gdLst/>
            <a:ahLst/>
            <a:cxnLst/>
            <a:rect l="l" t="t" r="r" b="b"/>
            <a:pathLst>
              <a:path w="700019" h="33334">
                <a:moveTo>
                  <a:pt x="0" y="0"/>
                </a:moveTo>
                <a:lnTo>
                  <a:pt x="700019" y="0"/>
                </a:lnTo>
                <a:lnTo>
                  <a:pt x="700019" y="33334"/>
                </a:lnTo>
                <a:lnTo>
                  <a:pt x="0" y="33334"/>
                </a:lnTo>
                <a:lnTo>
                  <a:pt x="0" y="0"/>
                </a:lnTo>
                <a:close/>
              </a:path>
            </a:pathLst>
          </a:custGeom>
          <a:solidFill>
            <a:srgbClr val="8C92AC">
              <a:alpha val="30196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2011774" y="4275117"/>
            <a:ext cx="633351" cy="633351"/>
          </a:xfrm>
          <a:custGeom>
            <a:avLst/>
            <a:gdLst/>
            <a:ahLst/>
            <a:cxnLst/>
            <a:rect l="l" t="t" r="r" b="b"/>
            <a:pathLst>
              <a:path w="633351" h="633351">
                <a:moveTo>
                  <a:pt x="316675" y="0"/>
                </a:moveTo>
                <a:lnTo>
                  <a:pt x="316675" y="0"/>
                </a:lnTo>
                <a:cubicBezTo>
                  <a:pt x="491570" y="0"/>
                  <a:pt x="633351" y="141780"/>
                  <a:pt x="633351" y="316675"/>
                </a:cubicBezTo>
                <a:lnTo>
                  <a:pt x="633351" y="316675"/>
                </a:lnTo>
                <a:cubicBezTo>
                  <a:pt x="633351" y="491570"/>
                  <a:pt x="491570" y="633351"/>
                  <a:pt x="316675" y="633351"/>
                </a:cubicBezTo>
                <a:lnTo>
                  <a:pt x="316675" y="633351"/>
                </a:lnTo>
                <a:cubicBezTo>
                  <a:pt x="141780" y="633351"/>
                  <a:pt x="0" y="491570"/>
                  <a:pt x="0" y="316675"/>
                </a:cubicBezTo>
                <a:lnTo>
                  <a:pt x="0" y="316675"/>
                </a:lnTo>
                <a:cubicBezTo>
                  <a:pt x="0" y="141780"/>
                  <a:pt x="141780" y="0"/>
                  <a:pt x="316675" y="0"/>
                </a:cubicBezTo>
                <a:close/>
              </a:path>
            </a:pathLst>
          </a:custGeom>
          <a:solidFill>
            <a:srgbClr val="B0A59A">
              <a:alpha val="20000"/>
            </a:srgbClr>
          </a:solidFill>
          <a:ln w="50800">
            <a:solidFill>
              <a:srgbClr val="B0A59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228446" y="4491789"/>
            <a:ext cx="200005" cy="200005"/>
          </a:xfrm>
          <a:custGeom>
            <a:avLst/>
            <a:gdLst/>
            <a:ahLst/>
            <a:cxnLst/>
            <a:rect l="l" t="t" r="r" b="b"/>
            <a:pathLst>
              <a:path w="200005" h="200005">
                <a:moveTo>
                  <a:pt x="52267" y="14180"/>
                </a:moveTo>
                <a:cubicBezTo>
                  <a:pt x="56525" y="17149"/>
                  <a:pt x="57541" y="23008"/>
                  <a:pt x="54572" y="27227"/>
                </a:cubicBezTo>
                <a:lnTo>
                  <a:pt x="32696" y="58478"/>
                </a:lnTo>
                <a:cubicBezTo>
                  <a:pt x="31095" y="60744"/>
                  <a:pt x="28595" y="62189"/>
                  <a:pt x="25821" y="62424"/>
                </a:cubicBezTo>
                <a:cubicBezTo>
                  <a:pt x="23048" y="62658"/>
                  <a:pt x="20313" y="61720"/>
                  <a:pt x="18360" y="59767"/>
                </a:cubicBezTo>
                <a:lnTo>
                  <a:pt x="2734" y="44142"/>
                </a:lnTo>
                <a:cubicBezTo>
                  <a:pt x="-898" y="40470"/>
                  <a:pt x="-898" y="34532"/>
                  <a:pt x="2734" y="30860"/>
                </a:cubicBezTo>
                <a:cubicBezTo>
                  <a:pt x="6367" y="27188"/>
                  <a:pt x="12344" y="27227"/>
                  <a:pt x="16016" y="30860"/>
                </a:cubicBezTo>
                <a:lnTo>
                  <a:pt x="23751" y="38595"/>
                </a:lnTo>
                <a:lnTo>
                  <a:pt x="39220" y="16485"/>
                </a:lnTo>
                <a:cubicBezTo>
                  <a:pt x="42189" y="12227"/>
                  <a:pt x="48048" y="11211"/>
                  <a:pt x="52267" y="14180"/>
                </a:cubicBezTo>
                <a:close/>
                <a:moveTo>
                  <a:pt x="52267" y="76682"/>
                </a:moveTo>
                <a:cubicBezTo>
                  <a:pt x="56525" y="79651"/>
                  <a:pt x="57541" y="85510"/>
                  <a:pt x="54572" y="89729"/>
                </a:cubicBezTo>
                <a:lnTo>
                  <a:pt x="32696" y="120980"/>
                </a:lnTo>
                <a:cubicBezTo>
                  <a:pt x="31095" y="123246"/>
                  <a:pt x="28595" y="124691"/>
                  <a:pt x="25821" y="124925"/>
                </a:cubicBezTo>
                <a:cubicBezTo>
                  <a:pt x="23048" y="125160"/>
                  <a:pt x="20313" y="124222"/>
                  <a:pt x="18360" y="122269"/>
                </a:cubicBezTo>
                <a:lnTo>
                  <a:pt x="2734" y="106644"/>
                </a:lnTo>
                <a:cubicBezTo>
                  <a:pt x="-938" y="102972"/>
                  <a:pt x="-938" y="97034"/>
                  <a:pt x="2734" y="93401"/>
                </a:cubicBezTo>
                <a:cubicBezTo>
                  <a:pt x="6406" y="89768"/>
                  <a:pt x="12344" y="89729"/>
                  <a:pt x="15977" y="93401"/>
                </a:cubicBezTo>
                <a:lnTo>
                  <a:pt x="23712" y="101136"/>
                </a:lnTo>
                <a:lnTo>
                  <a:pt x="39181" y="79026"/>
                </a:lnTo>
                <a:cubicBezTo>
                  <a:pt x="42150" y="74768"/>
                  <a:pt x="48009" y="73752"/>
                  <a:pt x="52228" y="76721"/>
                </a:cubicBezTo>
                <a:close/>
                <a:moveTo>
                  <a:pt x="87502" y="37501"/>
                </a:moveTo>
                <a:cubicBezTo>
                  <a:pt x="87502" y="30587"/>
                  <a:pt x="93088" y="25001"/>
                  <a:pt x="100003" y="25001"/>
                </a:cubicBezTo>
                <a:lnTo>
                  <a:pt x="187505" y="25001"/>
                </a:lnTo>
                <a:cubicBezTo>
                  <a:pt x="194419" y="25001"/>
                  <a:pt x="200005" y="30587"/>
                  <a:pt x="200005" y="37501"/>
                </a:cubicBezTo>
                <a:cubicBezTo>
                  <a:pt x="200005" y="44415"/>
                  <a:pt x="194419" y="50001"/>
                  <a:pt x="187505" y="50001"/>
                </a:cubicBezTo>
                <a:lnTo>
                  <a:pt x="100003" y="50001"/>
                </a:lnTo>
                <a:cubicBezTo>
                  <a:pt x="93088" y="50001"/>
                  <a:pt x="87502" y="44415"/>
                  <a:pt x="87502" y="37501"/>
                </a:cubicBezTo>
                <a:close/>
                <a:moveTo>
                  <a:pt x="87502" y="100003"/>
                </a:moveTo>
                <a:cubicBezTo>
                  <a:pt x="87502" y="93088"/>
                  <a:pt x="93088" y="87502"/>
                  <a:pt x="100003" y="87502"/>
                </a:cubicBezTo>
                <a:lnTo>
                  <a:pt x="187505" y="87502"/>
                </a:lnTo>
                <a:cubicBezTo>
                  <a:pt x="194419" y="87502"/>
                  <a:pt x="200005" y="93088"/>
                  <a:pt x="200005" y="100003"/>
                </a:cubicBezTo>
                <a:cubicBezTo>
                  <a:pt x="200005" y="106917"/>
                  <a:pt x="194419" y="112503"/>
                  <a:pt x="187505" y="112503"/>
                </a:cubicBezTo>
                <a:lnTo>
                  <a:pt x="100003" y="112503"/>
                </a:lnTo>
                <a:cubicBezTo>
                  <a:pt x="93088" y="112503"/>
                  <a:pt x="87502" y="106917"/>
                  <a:pt x="87502" y="100003"/>
                </a:cubicBezTo>
                <a:close/>
                <a:moveTo>
                  <a:pt x="62502" y="162504"/>
                </a:moveTo>
                <a:cubicBezTo>
                  <a:pt x="62502" y="155590"/>
                  <a:pt x="68088" y="150004"/>
                  <a:pt x="75002" y="150004"/>
                </a:cubicBezTo>
                <a:lnTo>
                  <a:pt x="187505" y="150004"/>
                </a:lnTo>
                <a:cubicBezTo>
                  <a:pt x="194419" y="150004"/>
                  <a:pt x="200005" y="155590"/>
                  <a:pt x="200005" y="162504"/>
                </a:cubicBezTo>
                <a:cubicBezTo>
                  <a:pt x="200005" y="169419"/>
                  <a:pt x="194419" y="175005"/>
                  <a:pt x="187505" y="175005"/>
                </a:cubicBezTo>
                <a:lnTo>
                  <a:pt x="75002" y="175005"/>
                </a:lnTo>
                <a:cubicBezTo>
                  <a:pt x="68088" y="175005"/>
                  <a:pt x="62502" y="169419"/>
                  <a:pt x="62502" y="162504"/>
                </a:cubicBezTo>
                <a:close/>
                <a:moveTo>
                  <a:pt x="25001" y="146879"/>
                </a:moveTo>
                <a:cubicBezTo>
                  <a:pt x="33625" y="146879"/>
                  <a:pt x="40626" y="153881"/>
                  <a:pt x="40626" y="162504"/>
                </a:cubicBezTo>
                <a:cubicBezTo>
                  <a:pt x="40626" y="171128"/>
                  <a:pt x="33625" y="178130"/>
                  <a:pt x="25001" y="178130"/>
                </a:cubicBezTo>
                <a:cubicBezTo>
                  <a:pt x="16377" y="178130"/>
                  <a:pt x="9375" y="171128"/>
                  <a:pt x="9375" y="162504"/>
                </a:cubicBezTo>
                <a:cubicBezTo>
                  <a:pt x="9375" y="153881"/>
                  <a:pt x="16377" y="146879"/>
                  <a:pt x="25001" y="146879"/>
                </a:cubicBezTo>
                <a:close/>
              </a:path>
            </a:pathLst>
          </a:custGeom>
          <a:solidFill>
            <a:srgbClr val="B0A59A"/>
          </a:solidFill>
          <a:ln/>
        </p:spPr>
      </p:sp>
      <p:sp>
        <p:nvSpPr>
          <p:cNvPr id="27" name="Text 25"/>
          <p:cNvSpPr/>
          <p:nvPr/>
        </p:nvSpPr>
        <p:spPr>
          <a:xfrm>
            <a:off x="1904740" y="5025137"/>
            <a:ext cx="850023" cy="233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1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Март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908905" y="5390543"/>
            <a:ext cx="960903" cy="1679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2C2C2C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Подготовка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2714658" y="4858466"/>
            <a:ext cx="700019" cy="33334"/>
          </a:xfrm>
          <a:custGeom>
            <a:avLst/>
            <a:gdLst/>
            <a:ahLst/>
            <a:cxnLst/>
            <a:rect l="l" t="t" r="r" b="b"/>
            <a:pathLst>
              <a:path w="700019" h="33334">
                <a:moveTo>
                  <a:pt x="0" y="0"/>
                </a:moveTo>
                <a:lnTo>
                  <a:pt x="700019" y="0"/>
                </a:lnTo>
                <a:lnTo>
                  <a:pt x="700019" y="33334"/>
                </a:lnTo>
                <a:lnTo>
                  <a:pt x="0" y="33334"/>
                </a:lnTo>
                <a:lnTo>
                  <a:pt x="0" y="0"/>
                </a:lnTo>
                <a:close/>
              </a:path>
            </a:pathLst>
          </a:custGeom>
          <a:solidFill>
            <a:srgbClr val="B0A59A">
              <a:alpha val="30196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3448402" y="4275117"/>
            <a:ext cx="633351" cy="633351"/>
          </a:xfrm>
          <a:custGeom>
            <a:avLst/>
            <a:gdLst/>
            <a:ahLst/>
            <a:cxnLst/>
            <a:rect l="l" t="t" r="r" b="b"/>
            <a:pathLst>
              <a:path w="633351" h="633351">
                <a:moveTo>
                  <a:pt x="316675" y="0"/>
                </a:moveTo>
                <a:lnTo>
                  <a:pt x="316675" y="0"/>
                </a:lnTo>
                <a:cubicBezTo>
                  <a:pt x="491570" y="0"/>
                  <a:pt x="633351" y="141780"/>
                  <a:pt x="633351" y="316675"/>
                </a:cubicBezTo>
                <a:lnTo>
                  <a:pt x="633351" y="316675"/>
                </a:lnTo>
                <a:cubicBezTo>
                  <a:pt x="633351" y="491570"/>
                  <a:pt x="491570" y="633351"/>
                  <a:pt x="316675" y="633351"/>
                </a:cubicBezTo>
                <a:lnTo>
                  <a:pt x="316675" y="633351"/>
                </a:lnTo>
                <a:cubicBezTo>
                  <a:pt x="141780" y="633351"/>
                  <a:pt x="0" y="491570"/>
                  <a:pt x="0" y="316675"/>
                </a:cubicBezTo>
                <a:lnTo>
                  <a:pt x="0" y="316675"/>
                </a:lnTo>
                <a:cubicBezTo>
                  <a:pt x="0" y="141780"/>
                  <a:pt x="141780" y="0"/>
                  <a:pt x="316675" y="0"/>
                </a:cubicBezTo>
                <a:close/>
              </a:path>
            </a:pathLst>
          </a:custGeom>
          <a:solidFill>
            <a:srgbClr val="6B7A8F">
              <a:alpha val="20000"/>
            </a:srgbClr>
          </a:solidFill>
          <a:ln w="50800">
            <a:solidFill>
              <a:srgbClr val="6B7A8F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665074" y="4491789"/>
            <a:ext cx="200005" cy="200005"/>
          </a:xfrm>
          <a:custGeom>
            <a:avLst/>
            <a:gdLst/>
            <a:ahLst/>
            <a:cxnLst/>
            <a:rect l="l" t="t" r="r" b="b"/>
            <a:pathLst>
              <a:path w="200005" h="200005">
                <a:moveTo>
                  <a:pt x="162504" y="81252"/>
                </a:moveTo>
                <a:cubicBezTo>
                  <a:pt x="162504" y="99182"/>
                  <a:pt x="156684" y="115745"/>
                  <a:pt x="146879" y="129183"/>
                </a:cubicBezTo>
                <a:lnTo>
                  <a:pt x="196333" y="178677"/>
                </a:lnTo>
                <a:cubicBezTo>
                  <a:pt x="201216" y="183560"/>
                  <a:pt x="201216" y="191490"/>
                  <a:pt x="196333" y="196373"/>
                </a:cubicBezTo>
                <a:cubicBezTo>
                  <a:pt x="191451" y="201256"/>
                  <a:pt x="183521" y="201256"/>
                  <a:pt x="178638" y="196373"/>
                </a:cubicBezTo>
                <a:lnTo>
                  <a:pt x="129183" y="146879"/>
                </a:lnTo>
                <a:cubicBezTo>
                  <a:pt x="115745" y="156684"/>
                  <a:pt x="99182" y="162504"/>
                  <a:pt x="81252" y="162504"/>
                </a:cubicBezTo>
                <a:cubicBezTo>
                  <a:pt x="36368" y="162504"/>
                  <a:pt x="0" y="126136"/>
                  <a:pt x="0" y="81252"/>
                </a:cubicBezTo>
                <a:cubicBezTo>
                  <a:pt x="0" y="36368"/>
                  <a:pt x="36368" y="0"/>
                  <a:pt x="81252" y="0"/>
                </a:cubicBezTo>
                <a:cubicBezTo>
                  <a:pt x="126136" y="0"/>
                  <a:pt x="162504" y="36368"/>
                  <a:pt x="162504" y="81252"/>
                </a:cubicBezTo>
                <a:close/>
                <a:moveTo>
                  <a:pt x="81252" y="137504"/>
                </a:moveTo>
                <a:cubicBezTo>
                  <a:pt x="112298" y="137504"/>
                  <a:pt x="137504" y="112298"/>
                  <a:pt x="137504" y="81252"/>
                </a:cubicBezTo>
                <a:cubicBezTo>
                  <a:pt x="137504" y="50206"/>
                  <a:pt x="112298" y="25001"/>
                  <a:pt x="81252" y="25001"/>
                </a:cubicBezTo>
                <a:cubicBezTo>
                  <a:pt x="50206" y="25001"/>
                  <a:pt x="25001" y="50206"/>
                  <a:pt x="25001" y="81252"/>
                </a:cubicBezTo>
                <a:cubicBezTo>
                  <a:pt x="25001" y="112298"/>
                  <a:pt x="50206" y="137504"/>
                  <a:pt x="81252" y="137504"/>
                </a:cubicBez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32" name="Text 30"/>
          <p:cNvSpPr/>
          <p:nvPr/>
        </p:nvSpPr>
        <p:spPr>
          <a:xfrm>
            <a:off x="3377436" y="5025137"/>
            <a:ext cx="775021" cy="233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1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Апрель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3381603" y="5359232"/>
            <a:ext cx="766688" cy="200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2C2C2C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Проверка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115217" y="4858466"/>
            <a:ext cx="700019" cy="33334"/>
          </a:xfrm>
          <a:custGeom>
            <a:avLst/>
            <a:gdLst/>
            <a:ahLst/>
            <a:cxnLst/>
            <a:rect l="l" t="t" r="r" b="b"/>
            <a:pathLst>
              <a:path w="700019" h="33334">
                <a:moveTo>
                  <a:pt x="0" y="0"/>
                </a:moveTo>
                <a:lnTo>
                  <a:pt x="700019" y="0"/>
                </a:lnTo>
                <a:lnTo>
                  <a:pt x="700019" y="33334"/>
                </a:lnTo>
                <a:lnTo>
                  <a:pt x="0" y="33334"/>
                </a:lnTo>
                <a:lnTo>
                  <a:pt x="0" y="0"/>
                </a:lnTo>
                <a:close/>
              </a:path>
            </a:pathLst>
          </a:custGeom>
          <a:solidFill>
            <a:srgbClr val="6B7A8F">
              <a:alpha val="30196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4832294" y="4258450"/>
            <a:ext cx="666685" cy="666685"/>
          </a:xfrm>
          <a:custGeom>
            <a:avLst/>
            <a:gdLst/>
            <a:ahLst/>
            <a:cxnLst/>
            <a:rect l="l" t="t" r="r" b="b"/>
            <a:pathLst>
              <a:path w="666685" h="666685">
                <a:moveTo>
                  <a:pt x="333342" y="0"/>
                </a:moveTo>
                <a:lnTo>
                  <a:pt x="333342" y="0"/>
                </a:lnTo>
                <a:cubicBezTo>
                  <a:pt x="517319" y="0"/>
                  <a:pt x="666685" y="149366"/>
                  <a:pt x="666685" y="333342"/>
                </a:cubicBezTo>
                <a:lnTo>
                  <a:pt x="666685" y="333342"/>
                </a:lnTo>
                <a:cubicBezTo>
                  <a:pt x="666685" y="517319"/>
                  <a:pt x="517319" y="666685"/>
                  <a:pt x="333342" y="666685"/>
                </a:cubicBezTo>
                <a:lnTo>
                  <a:pt x="333342" y="666685"/>
                </a:lnTo>
                <a:cubicBezTo>
                  <a:pt x="149366" y="666685"/>
                  <a:pt x="0" y="517319"/>
                  <a:pt x="0" y="333342"/>
                </a:cubicBezTo>
                <a:lnTo>
                  <a:pt x="0" y="333342"/>
                </a:lnTo>
                <a:cubicBezTo>
                  <a:pt x="0" y="149366"/>
                  <a:pt x="149366" y="0"/>
                  <a:pt x="333342" y="0"/>
                </a:cubicBez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36" name="Shape 34"/>
          <p:cNvSpPr/>
          <p:nvPr/>
        </p:nvSpPr>
        <p:spPr>
          <a:xfrm>
            <a:off x="5078134" y="4491789"/>
            <a:ext cx="175005" cy="200005"/>
          </a:xfrm>
          <a:custGeom>
            <a:avLst/>
            <a:gdLst/>
            <a:ahLst/>
            <a:cxnLst/>
            <a:rect l="l" t="t" r="r" b="b"/>
            <a:pathLst>
              <a:path w="175005" h="200005">
                <a:moveTo>
                  <a:pt x="12500" y="0"/>
                </a:moveTo>
                <a:cubicBezTo>
                  <a:pt x="19415" y="0"/>
                  <a:pt x="25001" y="5586"/>
                  <a:pt x="25001" y="12500"/>
                </a:cubicBezTo>
                <a:lnTo>
                  <a:pt x="25001" y="18751"/>
                </a:lnTo>
                <a:lnTo>
                  <a:pt x="51955" y="12032"/>
                </a:lnTo>
                <a:cubicBezTo>
                  <a:pt x="66838" y="8321"/>
                  <a:pt x="82541" y="10039"/>
                  <a:pt x="96292" y="16915"/>
                </a:cubicBezTo>
                <a:cubicBezTo>
                  <a:pt x="114378" y="25977"/>
                  <a:pt x="135668" y="25977"/>
                  <a:pt x="153754" y="16915"/>
                </a:cubicBezTo>
                <a:lnTo>
                  <a:pt x="157504" y="15039"/>
                </a:lnTo>
                <a:cubicBezTo>
                  <a:pt x="165551" y="10977"/>
                  <a:pt x="175005" y="16836"/>
                  <a:pt x="175005" y="25821"/>
                </a:cubicBezTo>
                <a:lnTo>
                  <a:pt x="175005" y="135082"/>
                </a:lnTo>
                <a:cubicBezTo>
                  <a:pt x="175005" y="140277"/>
                  <a:pt x="171763" y="144965"/>
                  <a:pt x="166880" y="146801"/>
                </a:cubicBezTo>
                <a:lnTo>
                  <a:pt x="153325" y="151879"/>
                </a:lnTo>
                <a:cubicBezTo>
                  <a:pt x="135277" y="158637"/>
                  <a:pt x="115198" y="157582"/>
                  <a:pt x="97971" y="148988"/>
                </a:cubicBezTo>
                <a:cubicBezTo>
                  <a:pt x="83166" y="141566"/>
                  <a:pt x="66174" y="139730"/>
                  <a:pt x="50119" y="143754"/>
                </a:cubicBezTo>
                <a:lnTo>
                  <a:pt x="25001" y="150004"/>
                </a:lnTo>
                <a:lnTo>
                  <a:pt x="25001" y="187505"/>
                </a:lnTo>
                <a:cubicBezTo>
                  <a:pt x="25001" y="194419"/>
                  <a:pt x="19415" y="200005"/>
                  <a:pt x="12500" y="200005"/>
                </a:cubicBezTo>
                <a:cubicBezTo>
                  <a:pt x="5586" y="200005"/>
                  <a:pt x="0" y="194419"/>
                  <a:pt x="0" y="187505"/>
                </a:cubicBezTo>
                <a:lnTo>
                  <a:pt x="0" y="12500"/>
                </a:lnTo>
                <a:cubicBezTo>
                  <a:pt x="0" y="5586"/>
                  <a:pt x="5586" y="0"/>
                  <a:pt x="12500" y="0"/>
                </a:cubicBezTo>
                <a:close/>
                <a:moveTo>
                  <a:pt x="25001" y="73088"/>
                </a:moveTo>
                <a:lnTo>
                  <a:pt x="50001" y="67658"/>
                </a:lnTo>
                <a:lnTo>
                  <a:pt x="50001" y="93245"/>
                </a:lnTo>
                <a:lnTo>
                  <a:pt x="25001" y="98675"/>
                </a:lnTo>
                <a:lnTo>
                  <a:pt x="25001" y="124261"/>
                </a:lnTo>
                <a:lnTo>
                  <a:pt x="44064" y="119495"/>
                </a:lnTo>
                <a:cubicBezTo>
                  <a:pt x="46056" y="118988"/>
                  <a:pt x="48009" y="118558"/>
                  <a:pt x="50001" y="118206"/>
                </a:cubicBezTo>
                <a:lnTo>
                  <a:pt x="50001" y="93245"/>
                </a:lnTo>
                <a:lnTo>
                  <a:pt x="65197" y="89963"/>
                </a:lnTo>
                <a:cubicBezTo>
                  <a:pt x="68439" y="89260"/>
                  <a:pt x="71721" y="88987"/>
                  <a:pt x="75002" y="89143"/>
                </a:cubicBezTo>
                <a:lnTo>
                  <a:pt x="75002" y="64142"/>
                </a:lnTo>
                <a:cubicBezTo>
                  <a:pt x="80315" y="64299"/>
                  <a:pt x="85627" y="65158"/>
                  <a:pt x="90784" y="66642"/>
                </a:cubicBezTo>
                <a:lnTo>
                  <a:pt x="100003" y="69338"/>
                </a:lnTo>
                <a:lnTo>
                  <a:pt x="100003" y="95393"/>
                </a:lnTo>
                <a:lnTo>
                  <a:pt x="83713" y="90588"/>
                </a:lnTo>
                <a:cubicBezTo>
                  <a:pt x="80862" y="89768"/>
                  <a:pt x="77932" y="89260"/>
                  <a:pt x="75002" y="89104"/>
                </a:cubicBezTo>
                <a:lnTo>
                  <a:pt x="75002" y="116995"/>
                </a:lnTo>
                <a:cubicBezTo>
                  <a:pt x="83518" y="117738"/>
                  <a:pt x="91917" y="119613"/>
                  <a:pt x="100003" y="122621"/>
                </a:cubicBezTo>
                <a:lnTo>
                  <a:pt x="100003" y="95354"/>
                </a:lnTo>
                <a:lnTo>
                  <a:pt x="108870" y="97971"/>
                </a:lnTo>
                <a:cubicBezTo>
                  <a:pt x="114144" y="99534"/>
                  <a:pt x="119535" y="100471"/>
                  <a:pt x="125003" y="100862"/>
                </a:cubicBezTo>
                <a:lnTo>
                  <a:pt x="125003" y="75783"/>
                </a:lnTo>
                <a:cubicBezTo>
                  <a:pt x="121956" y="75471"/>
                  <a:pt x="118910" y="74885"/>
                  <a:pt x="115941" y="74025"/>
                </a:cubicBezTo>
                <a:lnTo>
                  <a:pt x="100003" y="69338"/>
                </a:lnTo>
                <a:lnTo>
                  <a:pt x="100003" y="45118"/>
                </a:lnTo>
                <a:cubicBezTo>
                  <a:pt x="94924" y="43634"/>
                  <a:pt x="89924" y="41681"/>
                  <a:pt x="85080" y="39259"/>
                </a:cubicBezTo>
                <a:cubicBezTo>
                  <a:pt x="81877" y="37657"/>
                  <a:pt x="78479" y="36524"/>
                  <a:pt x="75002" y="35821"/>
                </a:cubicBezTo>
                <a:lnTo>
                  <a:pt x="75002" y="64103"/>
                </a:lnTo>
                <a:cubicBezTo>
                  <a:pt x="69924" y="63947"/>
                  <a:pt x="64846" y="64416"/>
                  <a:pt x="59884" y="65510"/>
                </a:cubicBezTo>
                <a:lnTo>
                  <a:pt x="50001" y="67658"/>
                </a:lnTo>
                <a:lnTo>
                  <a:pt x="50001" y="38282"/>
                </a:lnTo>
                <a:lnTo>
                  <a:pt x="25001" y="44532"/>
                </a:lnTo>
                <a:lnTo>
                  <a:pt x="25001" y="73088"/>
                </a:lnTo>
                <a:close/>
                <a:moveTo>
                  <a:pt x="125003" y="131136"/>
                </a:moveTo>
                <a:cubicBezTo>
                  <a:pt x="131566" y="131722"/>
                  <a:pt x="138246" y="130863"/>
                  <a:pt x="144535" y="128480"/>
                </a:cubicBezTo>
                <a:lnTo>
                  <a:pt x="150004" y="126449"/>
                </a:lnTo>
                <a:lnTo>
                  <a:pt x="150004" y="98440"/>
                </a:lnTo>
                <a:lnTo>
                  <a:pt x="146918" y="99143"/>
                </a:lnTo>
                <a:cubicBezTo>
                  <a:pt x="139730" y="100823"/>
                  <a:pt x="132347" y="101370"/>
                  <a:pt x="125003" y="100901"/>
                </a:cubicBezTo>
                <a:lnTo>
                  <a:pt x="125003" y="131136"/>
                </a:lnTo>
                <a:close/>
                <a:moveTo>
                  <a:pt x="150004" y="72775"/>
                </a:moveTo>
                <a:lnTo>
                  <a:pt x="150004" y="45118"/>
                </a:lnTo>
                <a:cubicBezTo>
                  <a:pt x="141840" y="47501"/>
                  <a:pt x="133441" y="48673"/>
                  <a:pt x="125003" y="48673"/>
                </a:cubicBezTo>
                <a:lnTo>
                  <a:pt x="125003" y="75783"/>
                </a:lnTo>
                <a:cubicBezTo>
                  <a:pt x="130433" y="76330"/>
                  <a:pt x="135941" y="75979"/>
                  <a:pt x="141293" y="74768"/>
                </a:cubicBezTo>
                <a:lnTo>
                  <a:pt x="150004" y="72736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7" name="Text 35"/>
          <p:cNvSpPr/>
          <p:nvPr/>
        </p:nvSpPr>
        <p:spPr>
          <a:xfrm>
            <a:off x="4777995" y="5025137"/>
            <a:ext cx="775021" cy="233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1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30.04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4782162" y="5291811"/>
            <a:ext cx="766688" cy="200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5515776" y="4858466"/>
            <a:ext cx="700019" cy="33334"/>
          </a:xfrm>
          <a:custGeom>
            <a:avLst/>
            <a:gdLst/>
            <a:ahLst/>
            <a:cxnLst/>
            <a:rect l="l" t="t" r="r" b="b"/>
            <a:pathLst>
              <a:path w="700019" h="33334">
                <a:moveTo>
                  <a:pt x="0" y="0"/>
                </a:moveTo>
                <a:lnTo>
                  <a:pt x="700019" y="0"/>
                </a:lnTo>
                <a:lnTo>
                  <a:pt x="700019" y="33334"/>
                </a:lnTo>
                <a:lnTo>
                  <a:pt x="0" y="33334"/>
                </a:lnTo>
                <a:lnTo>
                  <a:pt x="0" y="0"/>
                </a:lnTo>
                <a:close/>
              </a:path>
            </a:pathLst>
          </a:custGeom>
          <a:solidFill>
            <a:srgbClr val="8C92AC">
              <a:alpha val="30196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6251603" y="4275117"/>
            <a:ext cx="633351" cy="633351"/>
          </a:xfrm>
          <a:custGeom>
            <a:avLst/>
            <a:gdLst/>
            <a:ahLst/>
            <a:cxnLst/>
            <a:rect l="l" t="t" r="r" b="b"/>
            <a:pathLst>
              <a:path w="633351" h="633351">
                <a:moveTo>
                  <a:pt x="316675" y="0"/>
                </a:moveTo>
                <a:lnTo>
                  <a:pt x="316675" y="0"/>
                </a:lnTo>
                <a:cubicBezTo>
                  <a:pt x="491570" y="0"/>
                  <a:pt x="633351" y="141780"/>
                  <a:pt x="633351" y="316675"/>
                </a:cubicBezTo>
                <a:lnTo>
                  <a:pt x="633351" y="316675"/>
                </a:lnTo>
                <a:cubicBezTo>
                  <a:pt x="633351" y="491570"/>
                  <a:pt x="491570" y="633351"/>
                  <a:pt x="316675" y="633351"/>
                </a:cubicBezTo>
                <a:lnTo>
                  <a:pt x="316675" y="633351"/>
                </a:lnTo>
                <a:cubicBezTo>
                  <a:pt x="141780" y="633351"/>
                  <a:pt x="0" y="491570"/>
                  <a:pt x="0" y="316675"/>
                </a:cubicBezTo>
                <a:lnTo>
                  <a:pt x="0" y="316675"/>
                </a:lnTo>
                <a:cubicBezTo>
                  <a:pt x="0" y="141780"/>
                  <a:pt x="141780" y="0"/>
                  <a:pt x="316675" y="0"/>
                </a:cubicBezTo>
                <a:close/>
              </a:path>
            </a:pathLst>
          </a:custGeom>
          <a:solidFill>
            <a:srgbClr val="B0A59A">
              <a:alpha val="20000"/>
            </a:srgbClr>
          </a:solidFill>
          <a:ln w="50800">
            <a:solidFill>
              <a:srgbClr val="B0A59A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468276" y="4491789"/>
            <a:ext cx="200005" cy="200005"/>
          </a:xfrm>
          <a:custGeom>
            <a:avLst/>
            <a:gdLst/>
            <a:ahLst/>
            <a:cxnLst/>
            <a:rect l="l" t="t" r="r" b="b"/>
            <a:pathLst>
              <a:path w="200005" h="200005">
                <a:moveTo>
                  <a:pt x="170591" y="29180"/>
                </a:moveTo>
                <a:lnTo>
                  <a:pt x="175005" y="33360"/>
                </a:lnTo>
                <a:lnTo>
                  <a:pt x="175005" y="12500"/>
                </a:lnTo>
                <a:cubicBezTo>
                  <a:pt x="175005" y="5586"/>
                  <a:pt x="180591" y="0"/>
                  <a:pt x="187505" y="0"/>
                </a:cubicBezTo>
                <a:cubicBezTo>
                  <a:pt x="194419" y="0"/>
                  <a:pt x="200005" y="5586"/>
                  <a:pt x="200005" y="12500"/>
                </a:cubicBezTo>
                <a:lnTo>
                  <a:pt x="200005" y="62502"/>
                </a:lnTo>
                <a:cubicBezTo>
                  <a:pt x="200005" y="69416"/>
                  <a:pt x="194419" y="75002"/>
                  <a:pt x="187505" y="75002"/>
                </a:cubicBezTo>
                <a:lnTo>
                  <a:pt x="137504" y="75002"/>
                </a:lnTo>
                <a:cubicBezTo>
                  <a:pt x="130590" y="75002"/>
                  <a:pt x="125003" y="69416"/>
                  <a:pt x="125003" y="62502"/>
                </a:cubicBezTo>
                <a:cubicBezTo>
                  <a:pt x="125003" y="55587"/>
                  <a:pt x="130590" y="50001"/>
                  <a:pt x="137504" y="50001"/>
                </a:cubicBezTo>
                <a:lnTo>
                  <a:pt x="156215" y="50001"/>
                </a:lnTo>
                <a:lnTo>
                  <a:pt x="153246" y="47189"/>
                </a:lnTo>
                <a:cubicBezTo>
                  <a:pt x="153168" y="47111"/>
                  <a:pt x="153090" y="47033"/>
                  <a:pt x="153012" y="46954"/>
                </a:cubicBezTo>
                <a:cubicBezTo>
                  <a:pt x="123714" y="17657"/>
                  <a:pt x="76252" y="17657"/>
                  <a:pt x="46954" y="46954"/>
                </a:cubicBezTo>
                <a:cubicBezTo>
                  <a:pt x="17657" y="76252"/>
                  <a:pt x="17657" y="123714"/>
                  <a:pt x="46954" y="153012"/>
                </a:cubicBezTo>
                <a:cubicBezTo>
                  <a:pt x="76252" y="182310"/>
                  <a:pt x="123714" y="182310"/>
                  <a:pt x="153012" y="153012"/>
                </a:cubicBezTo>
                <a:cubicBezTo>
                  <a:pt x="156215" y="149809"/>
                  <a:pt x="159067" y="146410"/>
                  <a:pt x="161567" y="142816"/>
                </a:cubicBezTo>
                <a:cubicBezTo>
                  <a:pt x="165512" y="137152"/>
                  <a:pt x="173325" y="135785"/>
                  <a:pt x="178989" y="139730"/>
                </a:cubicBezTo>
                <a:cubicBezTo>
                  <a:pt x="184653" y="143676"/>
                  <a:pt x="186021" y="151489"/>
                  <a:pt x="182075" y="157153"/>
                </a:cubicBezTo>
                <a:cubicBezTo>
                  <a:pt x="178755" y="161918"/>
                  <a:pt x="174966" y="166450"/>
                  <a:pt x="170708" y="170708"/>
                </a:cubicBezTo>
                <a:cubicBezTo>
                  <a:pt x="131644" y="209771"/>
                  <a:pt x="68322" y="209771"/>
                  <a:pt x="29298" y="170708"/>
                </a:cubicBezTo>
                <a:cubicBezTo>
                  <a:pt x="-9727" y="131644"/>
                  <a:pt x="-9766" y="68361"/>
                  <a:pt x="29298" y="29298"/>
                </a:cubicBezTo>
                <a:cubicBezTo>
                  <a:pt x="68322" y="-9727"/>
                  <a:pt x="131527" y="-9766"/>
                  <a:pt x="170591" y="29180"/>
                </a:cubicBezTo>
                <a:close/>
              </a:path>
            </a:pathLst>
          </a:custGeom>
          <a:solidFill>
            <a:srgbClr val="B0A59A"/>
          </a:solidFill>
          <a:ln/>
        </p:spPr>
      </p:sp>
      <p:sp>
        <p:nvSpPr>
          <p:cNvPr id="42" name="Text 40"/>
          <p:cNvSpPr/>
          <p:nvPr/>
        </p:nvSpPr>
        <p:spPr>
          <a:xfrm>
            <a:off x="6178554" y="5025137"/>
            <a:ext cx="783355" cy="233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1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31.05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6077243" y="5362330"/>
            <a:ext cx="880499" cy="1961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2C2C2C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Уточнения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7345774" y="1233367"/>
            <a:ext cx="4516790" cy="1100030"/>
          </a:xfrm>
          <a:custGeom>
            <a:avLst/>
            <a:gdLst/>
            <a:ahLst/>
            <a:cxnLst/>
            <a:rect l="l" t="t" r="r" b="b"/>
            <a:pathLst>
              <a:path w="4516790" h="1100030">
                <a:moveTo>
                  <a:pt x="33334" y="0"/>
                </a:moveTo>
                <a:lnTo>
                  <a:pt x="4416786" y="0"/>
                </a:lnTo>
                <a:cubicBezTo>
                  <a:pt x="4472017" y="0"/>
                  <a:pt x="4516790" y="44773"/>
                  <a:pt x="4516790" y="100004"/>
                </a:cubicBezTo>
                <a:lnTo>
                  <a:pt x="4516790" y="1000026"/>
                </a:lnTo>
                <a:cubicBezTo>
                  <a:pt x="4516790" y="1055257"/>
                  <a:pt x="4472017" y="1100030"/>
                  <a:pt x="4416786" y="1100030"/>
                </a:cubicBezTo>
                <a:lnTo>
                  <a:pt x="33334" y="1100030"/>
                </a:lnTo>
                <a:cubicBezTo>
                  <a:pt x="14924" y="1100030"/>
                  <a:pt x="0" y="1085106"/>
                  <a:pt x="0" y="1066696"/>
                </a:cubicBezTo>
                <a:lnTo>
                  <a:pt x="0" y="33334"/>
                </a:lnTo>
                <a:cubicBezTo>
                  <a:pt x="0" y="14924"/>
                  <a:pt x="14924" y="0"/>
                  <a:pt x="33334" y="0"/>
                </a:cubicBezTo>
                <a:close/>
              </a:path>
            </a:pathLst>
          </a:custGeom>
          <a:solidFill>
            <a:srgbClr val="8C92AC">
              <a:alpha val="10196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7345774" y="1233367"/>
            <a:ext cx="33334" cy="1100030"/>
          </a:xfrm>
          <a:custGeom>
            <a:avLst/>
            <a:gdLst/>
            <a:ahLst/>
            <a:cxnLst/>
            <a:rect l="l" t="t" r="r" b="b"/>
            <a:pathLst>
              <a:path w="33334" h="1100030">
                <a:moveTo>
                  <a:pt x="33334" y="0"/>
                </a:moveTo>
                <a:lnTo>
                  <a:pt x="33334" y="0"/>
                </a:lnTo>
                <a:lnTo>
                  <a:pt x="33334" y="1100030"/>
                </a:lnTo>
                <a:lnTo>
                  <a:pt x="33334" y="1100030"/>
                </a:lnTo>
                <a:cubicBezTo>
                  <a:pt x="14924" y="1100030"/>
                  <a:pt x="0" y="1085106"/>
                  <a:pt x="0" y="1066696"/>
                </a:cubicBezTo>
                <a:lnTo>
                  <a:pt x="0" y="33334"/>
                </a:lnTo>
                <a:cubicBezTo>
                  <a:pt x="0" y="14924"/>
                  <a:pt x="14924" y="0"/>
                  <a:pt x="33334" y="0"/>
                </a:cubicBez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46" name="Shape 44"/>
          <p:cNvSpPr/>
          <p:nvPr/>
        </p:nvSpPr>
        <p:spPr>
          <a:xfrm>
            <a:off x="7554113" y="1416705"/>
            <a:ext cx="200005" cy="200005"/>
          </a:xfrm>
          <a:custGeom>
            <a:avLst/>
            <a:gdLst/>
            <a:ahLst/>
            <a:cxnLst/>
            <a:rect l="l" t="t" r="r" b="b"/>
            <a:pathLst>
              <a:path w="200005" h="200005">
                <a:moveTo>
                  <a:pt x="100003" y="0"/>
                </a:moveTo>
                <a:cubicBezTo>
                  <a:pt x="105745" y="0"/>
                  <a:pt x="111019" y="3164"/>
                  <a:pt x="113753" y="8203"/>
                </a:cubicBezTo>
                <a:lnTo>
                  <a:pt x="198130" y="164458"/>
                </a:lnTo>
                <a:cubicBezTo>
                  <a:pt x="200748" y="169302"/>
                  <a:pt x="200630" y="175161"/>
                  <a:pt x="197818" y="179888"/>
                </a:cubicBezTo>
                <a:cubicBezTo>
                  <a:pt x="195005" y="184614"/>
                  <a:pt x="189888" y="187505"/>
                  <a:pt x="184380" y="187505"/>
                </a:cubicBezTo>
                <a:lnTo>
                  <a:pt x="15625" y="187505"/>
                </a:lnTo>
                <a:cubicBezTo>
                  <a:pt x="10117" y="187505"/>
                  <a:pt x="5039" y="184614"/>
                  <a:pt x="2188" y="179888"/>
                </a:cubicBezTo>
                <a:cubicBezTo>
                  <a:pt x="-664" y="175161"/>
                  <a:pt x="-742" y="169302"/>
                  <a:pt x="1875" y="164458"/>
                </a:cubicBezTo>
                <a:lnTo>
                  <a:pt x="86252" y="8203"/>
                </a:lnTo>
                <a:cubicBezTo>
                  <a:pt x="88987" y="3164"/>
                  <a:pt x="94260" y="0"/>
                  <a:pt x="100003" y="0"/>
                </a:cubicBezTo>
                <a:close/>
                <a:moveTo>
                  <a:pt x="100003" y="65627"/>
                </a:moveTo>
                <a:cubicBezTo>
                  <a:pt x="94807" y="65627"/>
                  <a:pt x="90627" y="69807"/>
                  <a:pt x="90627" y="75002"/>
                </a:cubicBezTo>
                <a:lnTo>
                  <a:pt x="90627" y="118753"/>
                </a:lnTo>
                <a:cubicBezTo>
                  <a:pt x="90627" y="123949"/>
                  <a:pt x="94807" y="128129"/>
                  <a:pt x="100003" y="128129"/>
                </a:cubicBezTo>
                <a:cubicBezTo>
                  <a:pt x="105198" y="128129"/>
                  <a:pt x="109378" y="123949"/>
                  <a:pt x="109378" y="118753"/>
                </a:cubicBezTo>
                <a:lnTo>
                  <a:pt x="109378" y="75002"/>
                </a:lnTo>
                <a:cubicBezTo>
                  <a:pt x="109378" y="69807"/>
                  <a:pt x="105198" y="65627"/>
                  <a:pt x="100003" y="65627"/>
                </a:cubicBezTo>
                <a:close/>
                <a:moveTo>
                  <a:pt x="110433" y="150004"/>
                </a:moveTo>
                <a:cubicBezTo>
                  <a:pt x="110670" y="146133"/>
                  <a:pt x="108739" y="142449"/>
                  <a:pt x="105420" y="140442"/>
                </a:cubicBezTo>
                <a:cubicBezTo>
                  <a:pt x="102102" y="138434"/>
                  <a:pt x="97943" y="138434"/>
                  <a:pt x="94624" y="140442"/>
                </a:cubicBezTo>
                <a:cubicBezTo>
                  <a:pt x="91305" y="142449"/>
                  <a:pt x="89375" y="146133"/>
                  <a:pt x="89612" y="150004"/>
                </a:cubicBezTo>
                <a:cubicBezTo>
                  <a:pt x="89375" y="153876"/>
                  <a:pt x="91305" y="157559"/>
                  <a:pt x="94624" y="159566"/>
                </a:cubicBezTo>
                <a:cubicBezTo>
                  <a:pt x="97943" y="161574"/>
                  <a:pt x="102102" y="161574"/>
                  <a:pt x="105420" y="159566"/>
                </a:cubicBezTo>
                <a:cubicBezTo>
                  <a:pt x="108739" y="157559"/>
                  <a:pt x="110670" y="153876"/>
                  <a:pt x="110433" y="150004"/>
                </a:cubicBezTo>
                <a:close/>
              </a:path>
            </a:pathLst>
          </a:custGeom>
          <a:solidFill>
            <a:srgbClr val="FF0000"/>
          </a:solidFill>
          <a:ln/>
        </p:spPr>
      </p:sp>
      <p:sp>
        <p:nvSpPr>
          <p:cNvPr id="47" name="Text 45"/>
          <p:cNvSpPr/>
          <p:nvPr/>
        </p:nvSpPr>
        <p:spPr>
          <a:xfrm>
            <a:off x="7879121" y="1400037"/>
            <a:ext cx="2207413" cy="2500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Важное ограничение</a:t>
            </a:r>
            <a:endParaRPr lang="en-US" sz="1400" dirty="0"/>
          </a:p>
        </p:txBody>
      </p:sp>
      <p:sp>
        <p:nvSpPr>
          <p:cNvPr id="48" name="Text 46"/>
          <p:cNvSpPr/>
          <p:nvPr/>
        </p:nvSpPr>
        <p:spPr>
          <a:xfrm>
            <a:off x="7529112" y="1733381"/>
            <a:ext cx="4233449" cy="4333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4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В период декларационной кампании </a:t>
            </a:r>
            <a:r>
              <a:rPr lang="en-US" sz="14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уточнённая справка не может подаваться</a:t>
            </a:r>
            <a:endParaRPr lang="en-US" sz="1400" dirty="0"/>
          </a:p>
        </p:txBody>
      </p:sp>
      <p:sp>
        <p:nvSpPr>
          <p:cNvPr id="49" name="Shape 47"/>
          <p:cNvSpPr/>
          <p:nvPr/>
        </p:nvSpPr>
        <p:spPr>
          <a:xfrm>
            <a:off x="7337440" y="2475068"/>
            <a:ext cx="4516790" cy="1800049"/>
          </a:xfrm>
          <a:custGeom>
            <a:avLst/>
            <a:gdLst/>
            <a:ahLst/>
            <a:cxnLst/>
            <a:rect l="l" t="t" r="r" b="b"/>
            <a:pathLst>
              <a:path w="4516790" h="1800049">
                <a:moveTo>
                  <a:pt x="33334" y="0"/>
                </a:moveTo>
                <a:lnTo>
                  <a:pt x="4416779" y="0"/>
                </a:lnTo>
                <a:cubicBezTo>
                  <a:pt x="4472014" y="0"/>
                  <a:pt x="4516790" y="44776"/>
                  <a:pt x="4516790" y="100011"/>
                </a:cubicBezTo>
                <a:lnTo>
                  <a:pt x="4516790" y="1700038"/>
                </a:lnTo>
                <a:cubicBezTo>
                  <a:pt x="4516790" y="1755273"/>
                  <a:pt x="4472014" y="1800049"/>
                  <a:pt x="4416779" y="1800049"/>
                </a:cubicBezTo>
                <a:lnTo>
                  <a:pt x="33334" y="1800049"/>
                </a:lnTo>
                <a:cubicBezTo>
                  <a:pt x="14924" y="1800049"/>
                  <a:pt x="0" y="1785125"/>
                  <a:pt x="0" y="1766715"/>
                </a:cubicBezTo>
                <a:lnTo>
                  <a:pt x="0" y="33334"/>
                </a:lnTo>
                <a:cubicBezTo>
                  <a:pt x="0" y="14924"/>
                  <a:pt x="14924" y="0"/>
                  <a:pt x="33334" y="0"/>
                </a:cubicBezTo>
                <a:close/>
              </a:path>
            </a:pathLst>
          </a:custGeom>
          <a:solidFill>
            <a:srgbClr val="B0A59A">
              <a:alpha val="10196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7345774" y="2466734"/>
            <a:ext cx="33334" cy="1800049"/>
          </a:xfrm>
          <a:custGeom>
            <a:avLst/>
            <a:gdLst/>
            <a:ahLst/>
            <a:cxnLst/>
            <a:rect l="l" t="t" r="r" b="b"/>
            <a:pathLst>
              <a:path w="33334" h="1800049">
                <a:moveTo>
                  <a:pt x="33334" y="0"/>
                </a:moveTo>
                <a:lnTo>
                  <a:pt x="33334" y="0"/>
                </a:lnTo>
                <a:lnTo>
                  <a:pt x="33334" y="1800049"/>
                </a:lnTo>
                <a:lnTo>
                  <a:pt x="33334" y="1800049"/>
                </a:lnTo>
                <a:cubicBezTo>
                  <a:pt x="14924" y="1800049"/>
                  <a:pt x="0" y="1785125"/>
                  <a:pt x="0" y="1766715"/>
                </a:cubicBezTo>
                <a:lnTo>
                  <a:pt x="0" y="33334"/>
                </a:lnTo>
                <a:cubicBezTo>
                  <a:pt x="0" y="14924"/>
                  <a:pt x="14924" y="0"/>
                  <a:pt x="33334" y="0"/>
                </a:cubicBezTo>
                <a:close/>
              </a:path>
            </a:pathLst>
          </a:custGeom>
          <a:solidFill>
            <a:srgbClr val="B0A59A"/>
          </a:solidFill>
          <a:ln/>
        </p:spPr>
      </p:sp>
      <p:sp>
        <p:nvSpPr>
          <p:cNvPr id="52" name="Text 50"/>
          <p:cNvSpPr/>
          <p:nvPr/>
        </p:nvSpPr>
        <p:spPr>
          <a:xfrm>
            <a:off x="7879122" y="2633405"/>
            <a:ext cx="508347" cy="233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7495778" y="2632510"/>
            <a:ext cx="4325118" cy="1091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ru-RU" sz="1400" dirty="0" smtClean="0">
                <a:solidFill>
                  <a:srgbClr val="FF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Откладывать</a:t>
            </a:r>
            <a:r>
              <a:rPr lang="ru-RU" sz="1400" dirty="0" smtClean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представление сведений о доходах                       </a:t>
            </a:r>
            <a:r>
              <a:rPr lang="en-US" sz="1400" dirty="0" err="1" smtClean="0">
                <a:solidFill>
                  <a:srgbClr val="FF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до</a:t>
            </a:r>
            <a:r>
              <a:rPr lang="en-US" sz="1400" dirty="0" smtClean="0">
                <a:solidFill>
                  <a:srgbClr val="FF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апреля</a:t>
            </a:r>
            <a:r>
              <a:rPr lang="en-US" sz="1400" dirty="0" smtClean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ru-RU" sz="1400" dirty="0" smtClean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не рекомендуется, </a:t>
            </a:r>
            <a:r>
              <a:rPr lang="en-US" sz="1400" dirty="0" err="1" smtClean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особенно</a:t>
            </a:r>
            <a:r>
              <a:rPr lang="en-US" sz="1400" dirty="0" smtClean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ru-RU" sz="1400" dirty="0" smtClean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в случае планируемого длительного </a:t>
            </a:r>
            <a:r>
              <a:rPr lang="en-US" sz="1400" dirty="0" err="1" smtClean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отсутстви</a:t>
            </a:r>
            <a:r>
              <a:rPr lang="ru-RU" sz="1400" dirty="0" smtClean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я служащего</a:t>
            </a:r>
            <a:r>
              <a:rPr lang="en-US" sz="1400" dirty="0" smtClean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14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(командировка, отпуск)</a:t>
            </a:r>
            <a:endParaRPr lang="en-US" sz="1400" dirty="0"/>
          </a:p>
        </p:txBody>
      </p:sp>
      <p:sp>
        <p:nvSpPr>
          <p:cNvPr id="54" name="Shape 52"/>
          <p:cNvSpPr/>
          <p:nvPr/>
        </p:nvSpPr>
        <p:spPr>
          <a:xfrm>
            <a:off x="7418172" y="4521273"/>
            <a:ext cx="4166781" cy="966692"/>
          </a:xfrm>
          <a:custGeom>
            <a:avLst/>
            <a:gdLst/>
            <a:ahLst/>
            <a:cxnLst/>
            <a:rect l="l" t="t" r="r" b="b"/>
            <a:pathLst>
              <a:path w="4166781" h="600016">
                <a:moveTo>
                  <a:pt x="66668" y="0"/>
                </a:moveTo>
                <a:lnTo>
                  <a:pt x="4100113" y="0"/>
                </a:lnTo>
                <a:cubicBezTo>
                  <a:pt x="4136932" y="0"/>
                  <a:pt x="4166781" y="29848"/>
                  <a:pt x="4166781" y="66668"/>
                </a:cubicBezTo>
                <a:lnTo>
                  <a:pt x="4166781" y="533349"/>
                </a:lnTo>
                <a:cubicBezTo>
                  <a:pt x="4166781" y="570168"/>
                  <a:pt x="4136932" y="600016"/>
                  <a:pt x="4100113" y="600016"/>
                </a:cubicBezTo>
                <a:lnTo>
                  <a:pt x="66668" y="600016"/>
                </a:lnTo>
                <a:cubicBezTo>
                  <a:pt x="29848" y="600016"/>
                  <a:pt x="0" y="570168"/>
                  <a:pt x="0" y="533349"/>
                </a:cubicBezTo>
                <a:lnTo>
                  <a:pt x="0" y="66668"/>
                </a:lnTo>
                <a:cubicBezTo>
                  <a:pt x="0" y="29848"/>
                  <a:pt x="29848" y="0"/>
                  <a:pt x="66668" y="0"/>
                </a:cubicBezTo>
                <a:close/>
              </a:path>
            </a:pathLst>
          </a:custGeom>
          <a:solidFill>
            <a:srgbClr val="B0A59A">
              <a:alpha val="20000"/>
            </a:srgbClr>
          </a:solidFill>
          <a:ln/>
        </p:spPr>
      </p:sp>
      <p:sp>
        <p:nvSpPr>
          <p:cNvPr id="56" name="Text 54"/>
          <p:cNvSpPr/>
          <p:nvPr/>
        </p:nvSpPr>
        <p:spPr>
          <a:xfrm>
            <a:off x="7587447" y="4603083"/>
            <a:ext cx="3823025" cy="6175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Начинайте сбор документов </a:t>
            </a:r>
            <a:r>
              <a:rPr lang="en-US" sz="1400" b="1" dirty="0" err="1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заблаговременно</a:t>
            </a:r>
            <a:r>
              <a:rPr lang="en-US" sz="14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1400" b="1" dirty="0" smtClean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—</a:t>
            </a:r>
            <a:r>
              <a:rPr lang="ru-RU" sz="1400" b="1" dirty="0" smtClean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 </a:t>
            </a:r>
            <a:r>
              <a:rPr lang="en-US" sz="1400" b="1" dirty="0" smtClean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14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в </a:t>
            </a:r>
            <a:r>
              <a:rPr lang="en-US" sz="1400" b="1" dirty="0" err="1" smtClean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январе</a:t>
            </a:r>
            <a:r>
              <a:rPr lang="ru-RU" sz="1400" b="1" dirty="0" smtClean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1400" b="1" dirty="0" smtClean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–</a:t>
            </a:r>
            <a:r>
              <a:rPr lang="ru-RU" sz="1400" b="1" dirty="0" smtClean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1400" b="1" dirty="0" err="1" smtClean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феврале</a:t>
            </a:r>
            <a:endParaRPr lang="en-US" sz="1400" dirty="0"/>
          </a:p>
        </p:txBody>
      </p:sp>
      <p:sp>
        <p:nvSpPr>
          <p:cNvPr id="62" name="Text 60"/>
          <p:cNvSpPr/>
          <p:nvPr/>
        </p:nvSpPr>
        <p:spPr>
          <a:xfrm>
            <a:off x="7495778" y="5400148"/>
            <a:ext cx="4266783" cy="8250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endParaRPr lang="en-US" sz="1600" dirty="0"/>
          </a:p>
        </p:txBody>
      </p:sp>
      <p:sp>
        <p:nvSpPr>
          <p:cNvPr id="67" name="Text 31"/>
          <p:cNvSpPr/>
          <p:nvPr/>
        </p:nvSpPr>
        <p:spPr>
          <a:xfrm>
            <a:off x="4787206" y="5338616"/>
            <a:ext cx="766688" cy="200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 smtClean="0">
                <a:solidFill>
                  <a:srgbClr val="2C2C2C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</a:t>
            </a:r>
            <a:r>
              <a:rPr lang="ru-RU" sz="1200" dirty="0" err="1" smtClean="0">
                <a:solidFill>
                  <a:srgbClr val="2C2C2C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одача</a:t>
            </a:r>
            <a:endParaRPr lang="en-US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52625" y="634725"/>
            <a:ext cx="11645432" cy="352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99" b="1" dirty="0" err="1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Особенности</a:t>
            </a:r>
            <a:r>
              <a:rPr lang="en-US" sz="2499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 </a:t>
            </a:r>
            <a:r>
              <a:rPr lang="ru-RU" sz="2499" b="1" dirty="0" smtClean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представления сведений о доходах </a:t>
            </a:r>
            <a:r>
              <a:rPr lang="en-US" sz="2499" b="1" dirty="0" err="1" smtClean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кандидато</a:t>
            </a:r>
            <a:r>
              <a:rPr lang="ru-RU" sz="2499" b="1" dirty="0" smtClean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м/</a:t>
            </a:r>
            <a:r>
              <a:rPr lang="en-US" sz="2499" b="1" dirty="0" err="1" smtClean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граждан</a:t>
            </a:r>
            <a:r>
              <a:rPr lang="ru-RU" sz="2499" b="1" dirty="0" smtClean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ином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52625" y="1093137"/>
            <a:ext cx="846299" cy="35262"/>
          </a:xfrm>
          <a:custGeom>
            <a:avLst/>
            <a:gdLst/>
            <a:ahLst/>
            <a:cxnLst/>
            <a:rect l="l" t="t" r="r" b="b"/>
            <a:pathLst>
              <a:path w="846299" h="35262">
                <a:moveTo>
                  <a:pt x="0" y="0"/>
                </a:moveTo>
                <a:lnTo>
                  <a:pt x="846299" y="0"/>
                </a:lnTo>
                <a:lnTo>
                  <a:pt x="846299" y="35262"/>
                </a:lnTo>
                <a:lnTo>
                  <a:pt x="0" y="35262"/>
                </a:lnTo>
                <a:lnTo>
                  <a:pt x="0" y="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5" name="Shape 3"/>
          <p:cNvSpPr/>
          <p:nvPr/>
        </p:nvSpPr>
        <p:spPr>
          <a:xfrm>
            <a:off x="357033" y="1309119"/>
            <a:ext cx="3517432" cy="2582976"/>
          </a:xfrm>
          <a:custGeom>
            <a:avLst/>
            <a:gdLst/>
            <a:ahLst/>
            <a:cxnLst/>
            <a:rect l="l" t="t" r="r" b="b"/>
            <a:pathLst>
              <a:path w="3517432" h="2582976">
                <a:moveTo>
                  <a:pt x="105799" y="0"/>
                </a:moveTo>
                <a:lnTo>
                  <a:pt x="3411633" y="0"/>
                </a:lnTo>
                <a:cubicBezTo>
                  <a:pt x="3470064" y="0"/>
                  <a:pt x="3517432" y="47368"/>
                  <a:pt x="3517432" y="105799"/>
                </a:cubicBezTo>
                <a:lnTo>
                  <a:pt x="3517432" y="2477177"/>
                </a:lnTo>
                <a:cubicBezTo>
                  <a:pt x="3517432" y="2535608"/>
                  <a:pt x="3470064" y="2582976"/>
                  <a:pt x="3411633" y="2582976"/>
                </a:cubicBezTo>
                <a:lnTo>
                  <a:pt x="105799" y="2582976"/>
                </a:lnTo>
                <a:cubicBezTo>
                  <a:pt x="47368" y="2582976"/>
                  <a:pt x="0" y="2535608"/>
                  <a:pt x="0" y="2477177"/>
                </a:cubicBezTo>
                <a:lnTo>
                  <a:pt x="0" y="105799"/>
                </a:lnTo>
                <a:cubicBezTo>
                  <a:pt x="0" y="47368"/>
                  <a:pt x="47368" y="0"/>
                  <a:pt x="105799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solidFill>
              <a:srgbClr val="8C92AC">
                <a:alpha val="30196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73015" y="1525102"/>
            <a:ext cx="493675" cy="493675"/>
          </a:xfrm>
          <a:custGeom>
            <a:avLst/>
            <a:gdLst/>
            <a:ahLst/>
            <a:cxnLst/>
            <a:rect l="l" t="t" r="r" b="b"/>
            <a:pathLst>
              <a:path w="493675" h="493675">
                <a:moveTo>
                  <a:pt x="105790" y="0"/>
                </a:moveTo>
                <a:lnTo>
                  <a:pt x="387885" y="0"/>
                </a:lnTo>
                <a:cubicBezTo>
                  <a:pt x="446311" y="0"/>
                  <a:pt x="493675" y="47364"/>
                  <a:pt x="493675" y="105790"/>
                </a:cubicBezTo>
                <a:lnTo>
                  <a:pt x="493675" y="387885"/>
                </a:lnTo>
                <a:cubicBezTo>
                  <a:pt x="493675" y="446311"/>
                  <a:pt x="446311" y="493675"/>
                  <a:pt x="387885" y="493675"/>
                </a:cubicBezTo>
                <a:lnTo>
                  <a:pt x="105790" y="493675"/>
                </a:lnTo>
                <a:cubicBezTo>
                  <a:pt x="47364" y="493675"/>
                  <a:pt x="0" y="446311"/>
                  <a:pt x="0" y="387885"/>
                </a:cubicBezTo>
                <a:lnTo>
                  <a:pt x="0" y="105790"/>
                </a:lnTo>
                <a:cubicBezTo>
                  <a:pt x="0" y="47364"/>
                  <a:pt x="47364" y="0"/>
                  <a:pt x="105790" y="0"/>
                </a:cubicBez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7" name="Shape 5"/>
          <p:cNvSpPr/>
          <p:nvPr/>
        </p:nvSpPr>
        <p:spPr>
          <a:xfrm>
            <a:off x="727289" y="1666152"/>
            <a:ext cx="185128" cy="211575"/>
          </a:xfrm>
          <a:custGeom>
            <a:avLst/>
            <a:gdLst/>
            <a:ahLst/>
            <a:cxnLst/>
            <a:rect l="l" t="t" r="r" b="b"/>
            <a:pathLst>
              <a:path w="185128" h="211575">
                <a:moveTo>
                  <a:pt x="52894" y="0"/>
                </a:moveTo>
                <a:cubicBezTo>
                  <a:pt x="60208" y="0"/>
                  <a:pt x="66117" y="5909"/>
                  <a:pt x="66117" y="13223"/>
                </a:cubicBezTo>
                <a:lnTo>
                  <a:pt x="66117" y="26447"/>
                </a:lnTo>
                <a:lnTo>
                  <a:pt x="119011" y="26447"/>
                </a:lnTo>
                <a:lnTo>
                  <a:pt x="119011" y="13223"/>
                </a:lnTo>
                <a:cubicBezTo>
                  <a:pt x="119011" y="5909"/>
                  <a:pt x="124920" y="0"/>
                  <a:pt x="132234" y="0"/>
                </a:cubicBezTo>
                <a:cubicBezTo>
                  <a:pt x="139548" y="0"/>
                  <a:pt x="145458" y="5909"/>
                  <a:pt x="145458" y="13223"/>
                </a:cubicBezTo>
                <a:lnTo>
                  <a:pt x="145458" y="26447"/>
                </a:lnTo>
                <a:lnTo>
                  <a:pt x="158681" y="26447"/>
                </a:lnTo>
                <a:cubicBezTo>
                  <a:pt x="173268" y="26447"/>
                  <a:pt x="185128" y="38307"/>
                  <a:pt x="185128" y="52894"/>
                </a:cubicBezTo>
                <a:lnTo>
                  <a:pt x="185128" y="171905"/>
                </a:lnTo>
                <a:cubicBezTo>
                  <a:pt x="185128" y="186492"/>
                  <a:pt x="173268" y="198351"/>
                  <a:pt x="158681" y="198351"/>
                </a:cubicBezTo>
                <a:lnTo>
                  <a:pt x="26447" y="198351"/>
                </a:lnTo>
                <a:cubicBezTo>
                  <a:pt x="11860" y="198351"/>
                  <a:pt x="0" y="186492"/>
                  <a:pt x="0" y="171905"/>
                </a:cubicBezTo>
                <a:lnTo>
                  <a:pt x="0" y="52894"/>
                </a:lnTo>
                <a:cubicBezTo>
                  <a:pt x="0" y="38307"/>
                  <a:pt x="11860" y="26447"/>
                  <a:pt x="26447" y="26447"/>
                </a:cubicBezTo>
                <a:lnTo>
                  <a:pt x="39670" y="26447"/>
                </a:lnTo>
                <a:lnTo>
                  <a:pt x="39670" y="13223"/>
                </a:lnTo>
                <a:cubicBezTo>
                  <a:pt x="39670" y="5909"/>
                  <a:pt x="45580" y="0"/>
                  <a:pt x="52894" y="0"/>
                </a:cubicBezTo>
                <a:close/>
                <a:moveTo>
                  <a:pt x="26447" y="99176"/>
                </a:moveTo>
                <a:lnTo>
                  <a:pt x="26447" y="112399"/>
                </a:lnTo>
                <a:cubicBezTo>
                  <a:pt x="26447" y="116036"/>
                  <a:pt x="29422" y="119011"/>
                  <a:pt x="33059" y="119011"/>
                </a:cubicBezTo>
                <a:lnTo>
                  <a:pt x="46282" y="119011"/>
                </a:lnTo>
                <a:cubicBezTo>
                  <a:pt x="49918" y="119011"/>
                  <a:pt x="52894" y="116036"/>
                  <a:pt x="52894" y="112399"/>
                </a:cubicBezTo>
                <a:lnTo>
                  <a:pt x="52894" y="99176"/>
                </a:lnTo>
                <a:cubicBezTo>
                  <a:pt x="52894" y="95539"/>
                  <a:pt x="49918" y="92564"/>
                  <a:pt x="46282" y="92564"/>
                </a:cubicBezTo>
                <a:lnTo>
                  <a:pt x="33059" y="92564"/>
                </a:lnTo>
                <a:cubicBezTo>
                  <a:pt x="29422" y="92564"/>
                  <a:pt x="26447" y="95539"/>
                  <a:pt x="26447" y="99176"/>
                </a:cubicBezTo>
                <a:close/>
                <a:moveTo>
                  <a:pt x="79341" y="99176"/>
                </a:moveTo>
                <a:lnTo>
                  <a:pt x="79341" y="112399"/>
                </a:lnTo>
                <a:cubicBezTo>
                  <a:pt x="79341" y="116036"/>
                  <a:pt x="82316" y="119011"/>
                  <a:pt x="85952" y="119011"/>
                </a:cubicBezTo>
                <a:lnTo>
                  <a:pt x="99176" y="119011"/>
                </a:lnTo>
                <a:cubicBezTo>
                  <a:pt x="102812" y="119011"/>
                  <a:pt x="105787" y="116036"/>
                  <a:pt x="105787" y="112399"/>
                </a:cubicBezTo>
                <a:lnTo>
                  <a:pt x="105787" y="99176"/>
                </a:lnTo>
                <a:cubicBezTo>
                  <a:pt x="105787" y="95539"/>
                  <a:pt x="102812" y="92564"/>
                  <a:pt x="99176" y="92564"/>
                </a:cubicBezTo>
                <a:lnTo>
                  <a:pt x="85952" y="92564"/>
                </a:lnTo>
                <a:cubicBezTo>
                  <a:pt x="82316" y="92564"/>
                  <a:pt x="79341" y="95539"/>
                  <a:pt x="79341" y="99176"/>
                </a:cubicBezTo>
                <a:close/>
                <a:moveTo>
                  <a:pt x="138846" y="92564"/>
                </a:moveTo>
                <a:cubicBezTo>
                  <a:pt x="135210" y="92564"/>
                  <a:pt x="132234" y="95539"/>
                  <a:pt x="132234" y="99176"/>
                </a:cubicBezTo>
                <a:lnTo>
                  <a:pt x="132234" y="112399"/>
                </a:lnTo>
                <a:cubicBezTo>
                  <a:pt x="132234" y="116036"/>
                  <a:pt x="135210" y="119011"/>
                  <a:pt x="138846" y="119011"/>
                </a:cubicBezTo>
                <a:lnTo>
                  <a:pt x="152069" y="119011"/>
                </a:lnTo>
                <a:cubicBezTo>
                  <a:pt x="155706" y="119011"/>
                  <a:pt x="158681" y="116036"/>
                  <a:pt x="158681" y="112399"/>
                </a:cubicBezTo>
                <a:lnTo>
                  <a:pt x="158681" y="99176"/>
                </a:lnTo>
                <a:cubicBezTo>
                  <a:pt x="158681" y="95539"/>
                  <a:pt x="155706" y="92564"/>
                  <a:pt x="152069" y="92564"/>
                </a:cubicBezTo>
                <a:lnTo>
                  <a:pt x="138846" y="92564"/>
                </a:lnTo>
                <a:close/>
                <a:moveTo>
                  <a:pt x="26447" y="152069"/>
                </a:moveTo>
                <a:lnTo>
                  <a:pt x="26447" y="165293"/>
                </a:lnTo>
                <a:cubicBezTo>
                  <a:pt x="26447" y="168929"/>
                  <a:pt x="29422" y="171905"/>
                  <a:pt x="33059" y="171905"/>
                </a:cubicBezTo>
                <a:lnTo>
                  <a:pt x="46282" y="171905"/>
                </a:lnTo>
                <a:cubicBezTo>
                  <a:pt x="49918" y="171905"/>
                  <a:pt x="52894" y="168929"/>
                  <a:pt x="52894" y="165293"/>
                </a:cubicBezTo>
                <a:lnTo>
                  <a:pt x="52894" y="152069"/>
                </a:lnTo>
                <a:cubicBezTo>
                  <a:pt x="52894" y="148433"/>
                  <a:pt x="49918" y="145458"/>
                  <a:pt x="46282" y="145458"/>
                </a:cubicBezTo>
                <a:lnTo>
                  <a:pt x="33059" y="145458"/>
                </a:lnTo>
                <a:cubicBezTo>
                  <a:pt x="29422" y="145458"/>
                  <a:pt x="26447" y="148433"/>
                  <a:pt x="26447" y="152069"/>
                </a:cubicBezTo>
                <a:close/>
                <a:moveTo>
                  <a:pt x="85952" y="145458"/>
                </a:moveTo>
                <a:cubicBezTo>
                  <a:pt x="82316" y="145458"/>
                  <a:pt x="79341" y="148433"/>
                  <a:pt x="79341" y="152069"/>
                </a:cubicBezTo>
                <a:lnTo>
                  <a:pt x="79341" y="165293"/>
                </a:lnTo>
                <a:cubicBezTo>
                  <a:pt x="79341" y="168929"/>
                  <a:pt x="82316" y="171905"/>
                  <a:pt x="85952" y="171905"/>
                </a:cubicBezTo>
                <a:lnTo>
                  <a:pt x="99176" y="171905"/>
                </a:lnTo>
                <a:cubicBezTo>
                  <a:pt x="102812" y="171905"/>
                  <a:pt x="105787" y="168929"/>
                  <a:pt x="105787" y="165293"/>
                </a:cubicBezTo>
                <a:lnTo>
                  <a:pt x="105787" y="152069"/>
                </a:lnTo>
                <a:cubicBezTo>
                  <a:pt x="105787" y="148433"/>
                  <a:pt x="102812" y="145458"/>
                  <a:pt x="99176" y="145458"/>
                </a:cubicBezTo>
                <a:lnTo>
                  <a:pt x="85952" y="145458"/>
                </a:lnTo>
                <a:close/>
                <a:moveTo>
                  <a:pt x="132234" y="152069"/>
                </a:moveTo>
                <a:lnTo>
                  <a:pt x="132234" y="165293"/>
                </a:lnTo>
                <a:cubicBezTo>
                  <a:pt x="132234" y="168929"/>
                  <a:pt x="135210" y="171905"/>
                  <a:pt x="138846" y="171905"/>
                </a:cubicBezTo>
                <a:lnTo>
                  <a:pt x="152069" y="171905"/>
                </a:lnTo>
                <a:cubicBezTo>
                  <a:pt x="155706" y="171905"/>
                  <a:pt x="158681" y="168929"/>
                  <a:pt x="158681" y="165293"/>
                </a:cubicBezTo>
                <a:lnTo>
                  <a:pt x="158681" y="152069"/>
                </a:lnTo>
                <a:cubicBezTo>
                  <a:pt x="158681" y="148433"/>
                  <a:pt x="155706" y="145458"/>
                  <a:pt x="152069" y="145458"/>
                </a:cubicBezTo>
                <a:lnTo>
                  <a:pt x="138846" y="145458"/>
                </a:lnTo>
                <a:cubicBezTo>
                  <a:pt x="135210" y="145458"/>
                  <a:pt x="132234" y="148433"/>
                  <a:pt x="132234" y="15206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1172477" y="1648522"/>
            <a:ext cx="1907838" cy="2292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Отчётный период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573015" y="2159826"/>
            <a:ext cx="3252964" cy="4980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400" b="1" dirty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Календарный год</a:t>
            </a:r>
            <a:r>
              <a:rPr lang="en-US" sz="1400" dirty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, предшествующий году подачи документов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0" name="Shape 8"/>
          <p:cNvSpPr/>
          <p:nvPr/>
        </p:nvSpPr>
        <p:spPr>
          <a:xfrm>
            <a:off x="646443" y="2759289"/>
            <a:ext cx="3085466" cy="916824"/>
          </a:xfrm>
          <a:custGeom>
            <a:avLst/>
            <a:gdLst/>
            <a:ahLst/>
            <a:cxnLst/>
            <a:rect l="l" t="t" r="r" b="b"/>
            <a:pathLst>
              <a:path w="3085466" h="916824">
                <a:moveTo>
                  <a:pt x="70522" y="0"/>
                </a:moveTo>
                <a:lnTo>
                  <a:pt x="3014944" y="0"/>
                </a:lnTo>
                <a:cubicBezTo>
                  <a:pt x="3053893" y="0"/>
                  <a:pt x="3085466" y="31574"/>
                  <a:pt x="3085466" y="70522"/>
                </a:cubicBezTo>
                <a:lnTo>
                  <a:pt x="3085466" y="846302"/>
                </a:lnTo>
                <a:cubicBezTo>
                  <a:pt x="3085466" y="885250"/>
                  <a:pt x="3053893" y="916824"/>
                  <a:pt x="3014944" y="916824"/>
                </a:cubicBezTo>
                <a:lnTo>
                  <a:pt x="70522" y="916824"/>
                </a:lnTo>
                <a:cubicBezTo>
                  <a:pt x="31600" y="916824"/>
                  <a:pt x="0" y="885224"/>
                  <a:pt x="0" y="846302"/>
                </a:cubicBezTo>
                <a:lnTo>
                  <a:pt x="0" y="70522"/>
                </a:lnTo>
                <a:cubicBezTo>
                  <a:pt x="0" y="31600"/>
                  <a:pt x="31600" y="0"/>
                  <a:pt x="70522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/>
        </p:spPr>
      </p:sp>
      <p:sp>
        <p:nvSpPr>
          <p:cNvPr id="11" name="Shape 9"/>
          <p:cNvSpPr/>
          <p:nvPr/>
        </p:nvSpPr>
        <p:spPr>
          <a:xfrm>
            <a:off x="686668" y="2882707"/>
            <a:ext cx="141050" cy="141050"/>
          </a:xfrm>
          <a:custGeom>
            <a:avLst/>
            <a:gdLst/>
            <a:ahLst/>
            <a:cxnLst/>
            <a:rect l="l" t="t" r="r" b="b"/>
            <a:pathLst>
              <a:path w="141050" h="141050">
                <a:moveTo>
                  <a:pt x="138460" y="76751"/>
                </a:moveTo>
                <a:cubicBezTo>
                  <a:pt x="141904" y="73307"/>
                  <a:pt x="141904" y="67715"/>
                  <a:pt x="138460" y="64271"/>
                </a:cubicBezTo>
                <a:lnTo>
                  <a:pt x="94382" y="20193"/>
                </a:lnTo>
                <a:cubicBezTo>
                  <a:pt x="90939" y="16750"/>
                  <a:pt x="85346" y="16750"/>
                  <a:pt x="81903" y="20193"/>
                </a:cubicBezTo>
                <a:cubicBezTo>
                  <a:pt x="78459" y="23637"/>
                  <a:pt x="78459" y="29229"/>
                  <a:pt x="81903" y="32673"/>
                </a:cubicBezTo>
                <a:lnTo>
                  <a:pt x="110939" y="61709"/>
                </a:lnTo>
                <a:lnTo>
                  <a:pt x="8816" y="61709"/>
                </a:lnTo>
                <a:cubicBezTo>
                  <a:pt x="3939" y="61709"/>
                  <a:pt x="0" y="65649"/>
                  <a:pt x="0" y="70525"/>
                </a:cubicBezTo>
                <a:cubicBezTo>
                  <a:pt x="0" y="75401"/>
                  <a:pt x="3939" y="79341"/>
                  <a:pt x="8816" y="79341"/>
                </a:cubicBezTo>
                <a:lnTo>
                  <a:pt x="110939" y="79341"/>
                </a:lnTo>
                <a:lnTo>
                  <a:pt x="81903" y="108377"/>
                </a:lnTo>
                <a:cubicBezTo>
                  <a:pt x="78459" y="111821"/>
                  <a:pt x="78459" y="117413"/>
                  <a:pt x="81903" y="120857"/>
                </a:cubicBezTo>
                <a:cubicBezTo>
                  <a:pt x="85346" y="124300"/>
                  <a:pt x="90939" y="124300"/>
                  <a:pt x="94382" y="120857"/>
                </a:cubicBezTo>
                <a:lnTo>
                  <a:pt x="138460" y="76779"/>
                </a:lnTo>
                <a:close/>
              </a:path>
            </a:pathLst>
          </a:custGeom>
          <a:solidFill>
            <a:schemeClr val="tx1"/>
          </a:solidFill>
          <a:ln/>
        </p:spPr>
      </p:sp>
      <p:sp>
        <p:nvSpPr>
          <p:cNvPr id="12" name="Text 10"/>
          <p:cNvSpPr/>
          <p:nvPr/>
        </p:nvSpPr>
        <p:spPr>
          <a:xfrm>
            <a:off x="872746" y="2900338"/>
            <a:ext cx="2833064" cy="63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Пример:</a:t>
            </a:r>
            <a:r>
              <a:rPr lang="en-US" sz="1400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при подаче в 2026 году — отчётный период </a:t>
            </a:r>
            <a:r>
              <a:rPr lang="en-US" sz="1400" dirty="0">
                <a:highlight>
                  <a:srgbClr val="8C92A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 января – 31 декабря 2025 г.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062760" y="1309119"/>
            <a:ext cx="3517432" cy="2582976"/>
          </a:xfrm>
          <a:custGeom>
            <a:avLst/>
            <a:gdLst/>
            <a:ahLst/>
            <a:cxnLst/>
            <a:rect l="l" t="t" r="r" b="b"/>
            <a:pathLst>
              <a:path w="3517432" h="2582976">
                <a:moveTo>
                  <a:pt x="105799" y="0"/>
                </a:moveTo>
                <a:lnTo>
                  <a:pt x="3411633" y="0"/>
                </a:lnTo>
                <a:cubicBezTo>
                  <a:pt x="3470064" y="0"/>
                  <a:pt x="3517432" y="47368"/>
                  <a:pt x="3517432" y="105799"/>
                </a:cubicBezTo>
                <a:lnTo>
                  <a:pt x="3517432" y="2477177"/>
                </a:lnTo>
                <a:cubicBezTo>
                  <a:pt x="3517432" y="2535608"/>
                  <a:pt x="3470064" y="2582976"/>
                  <a:pt x="3411633" y="2582976"/>
                </a:cubicBezTo>
                <a:lnTo>
                  <a:pt x="105799" y="2582976"/>
                </a:lnTo>
                <a:cubicBezTo>
                  <a:pt x="47368" y="2582976"/>
                  <a:pt x="0" y="2535608"/>
                  <a:pt x="0" y="2477177"/>
                </a:cubicBezTo>
                <a:lnTo>
                  <a:pt x="0" y="105799"/>
                </a:lnTo>
                <a:cubicBezTo>
                  <a:pt x="0" y="47368"/>
                  <a:pt x="47368" y="0"/>
                  <a:pt x="105799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solidFill>
              <a:srgbClr val="B0A59A">
                <a:alpha val="30196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278743" y="1525102"/>
            <a:ext cx="493675" cy="493675"/>
          </a:xfrm>
          <a:custGeom>
            <a:avLst/>
            <a:gdLst/>
            <a:ahLst/>
            <a:cxnLst/>
            <a:rect l="l" t="t" r="r" b="b"/>
            <a:pathLst>
              <a:path w="493675" h="493675">
                <a:moveTo>
                  <a:pt x="105790" y="0"/>
                </a:moveTo>
                <a:lnTo>
                  <a:pt x="387885" y="0"/>
                </a:lnTo>
                <a:cubicBezTo>
                  <a:pt x="446311" y="0"/>
                  <a:pt x="493675" y="47364"/>
                  <a:pt x="493675" y="105790"/>
                </a:cubicBezTo>
                <a:lnTo>
                  <a:pt x="493675" y="387885"/>
                </a:lnTo>
                <a:cubicBezTo>
                  <a:pt x="493675" y="446311"/>
                  <a:pt x="446311" y="493675"/>
                  <a:pt x="387885" y="493675"/>
                </a:cubicBezTo>
                <a:lnTo>
                  <a:pt x="105790" y="493675"/>
                </a:lnTo>
                <a:cubicBezTo>
                  <a:pt x="47364" y="493675"/>
                  <a:pt x="0" y="446311"/>
                  <a:pt x="0" y="387885"/>
                </a:cubicBezTo>
                <a:lnTo>
                  <a:pt x="0" y="105790"/>
                </a:lnTo>
                <a:cubicBezTo>
                  <a:pt x="0" y="47364"/>
                  <a:pt x="47364" y="0"/>
                  <a:pt x="105790" y="0"/>
                </a:cubicBezTo>
                <a:close/>
              </a:path>
            </a:pathLst>
          </a:custGeom>
          <a:solidFill>
            <a:srgbClr val="B0A59A"/>
          </a:solidFill>
          <a:ln/>
        </p:spPr>
      </p:sp>
      <p:sp>
        <p:nvSpPr>
          <p:cNvPr id="15" name="Shape 13"/>
          <p:cNvSpPr/>
          <p:nvPr/>
        </p:nvSpPr>
        <p:spPr>
          <a:xfrm>
            <a:off x="4433016" y="1666152"/>
            <a:ext cx="185128" cy="211575"/>
          </a:xfrm>
          <a:custGeom>
            <a:avLst/>
            <a:gdLst/>
            <a:ahLst/>
            <a:cxnLst/>
            <a:rect l="l" t="t" r="r" b="b"/>
            <a:pathLst>
              <a:path w="185128" h="211575">
                <a:moveTo>
                  <a:pt x="52894" y="0"/>
                </a:moveTo>
                <a:cubicBezTo>
                  <a:pt x="60208" y="0"/>
                  <a:pt x="66117" y="5909"/>
                  <a:pt x="66117" y="13223"/>
                </a:cubicBezTo>
                <a:lnTo>
                  <a:pt x="66117" y="26447"/>
                </a:lnTo>
                <a:lnTo>
                  <a:pt x="119011" y="26447"/>
                </a:lnTo>
                <a:lnTo>
                  <a:pt x="119011" y="13223"/>
                </a:lnTo>
                <a:cubicBezTo>
                  <a:pt x="119011" y="5909"/>
                  <a:pt x="124920" y="0"/>
                  <a:pt x="132234" y="0"/>
                </a:cubicBezTo>
                <a:cubicBezTo>
                  <a:pt x="139548" y="0"/>
                  <a:pt x="145458" y="5909"/>
                  <a:pt x="145458" y="13223"/>
                </a:cubicBezTo>
                <a:lnTo>
                  <a:pt x="145458" y="26447"/>
                </a:lnTo>
                <a:lnTo>
                  <a:pt x="158681" y="26447"/>
                </a:lnTo>
                <a:cubicBezTo>
                  <a:pt x="173268" y="26447"/>
                  <a:pt x="185128" y="38307"/>
                  <a:pt x="185128" y="52894"/>
                </a:cubicBezTo>
                <a:lnTo>
                  <a:pt x="185128" y="171905"/>
                </a:lnTo>
                <a:cubicBezTo>
                  <a:pt x="185128" y="186492"/>
                  <a:pt x="173268" y="198351"/>
                  <a:pt x="158681" y="198351"/>
                </a:cubicBezTo>
                <a:lnTo>
                  <a:pt x="26447" y="198351"/>
                </a:lnTo>
                <a:cubicBezTo>
                  <a:pt x="11860" y="198351"/>
                  <a:pt x="0" y="186492"/>
                  <a:pt x="0" y="171905"/>
                </a:cubicBezTo>
                <a:lnTo>
                  <a:pt x="0" y="52894"/>
                </a:lnTo>
                <a:cubicBezTo>
                  <a:pt x="0" y="38307"/>
                  <a:pt x="11860" y="26447"/>
                  <a:pt x="26447" y="26447"/>
                </a:cubicBezTo>
                <a:lnTo>
                  <a:pt x="39670" y="26447"/>
                </a:lnTo>
                <a:lnTo>
                  <a:pt x="39670" y="13223"/>
                </a:lnTo>
                <a:cubicBezTo>
                  <a:pt x="39670" y="5909"/>
                  <a:pt x="45580" y="0"/>
                  <a:pt x="52894" y="0"/>
                </a:cubicBezTo>
                <a:close/>
                <a:moveTo>
                  <a:pt x="52894" y="105787"/>
                </a:moveTo>
                <a:cubicBezTo>
                  <a:pt x="45580" y="105787"/>
                  <a:pt x="39670" y="111697"/>
                  <a:pt x="39670" y="119011"/>
                </a:cubicBezTo>
                <a:lnTo>
                  <a:pt x="39670" y="145458"/>
                </a:lnTo>
                <a:cubicBezTo>
                  <a:pt x="39670" y="152772"/>
                  <a:pt x="45580" y="158681"/>
                  <a:pt x="52894" y="158681"/>
                </a:cubicBezTo>
                <a:lnTo>
                  <a:pt x="79341" y="158681"/>
                </a:lnTo>
                <a:cubicBezTo>
                  <a:pt x="86655" y="158681"/>
                  <a:pt x="92564" y="152772"/>
                  <a:pt x="92564" y="145458"/>
                </a:cubicBezTo>
                <a:lnTo>
                  <a:pt x="92564" y="119011"/>
                </a:lnTo>
                <a:cubicBezTo>
                  <a:pt x="92564" y="111697"/>
                  <a:pt x="86655" y="105787"/>
                  <a:pt x="79341" y="105787"/>
                </a:cubicBezTo>
                <a:lnTo>
                  <a:pt x="52894" y="105787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4878204" y="1648521"/>
            <a:ext cx="1719543" cy="2953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Отчётная дата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7" name="Text 15"/>
          <p:cNvSpPr/>
          <p:nvPr/>
        </p:nvSpPr>
        <p:spPr>
          <a:xfrm>
            <a:off x="4278743" y="2159826"/>
            <a:ext cx="3179270" cy="6523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400" b="1" dirty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Первое число месяца</a:t>
            </a:r>
            <a:r>
              <a:rPr lang="en-US" sz="1400" dirty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, предшествующего месяцу подачи документов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278743" y="2953232"/>
            <a:ext cx="3179270" cy="749846"/>
          </a:xfrm>
          <a:custGeom>
            <a:avLst/>
            <a:gdLst/>
            <a:ahLst/>
            <a:cxnLst/>
            <a:rect l="l" t="t" r="r" b="b"/>
            <a:pathLst>
              <a:path w="3085466" h="705249">
                <a:moveTo>
                  <a:pt x="70525" y="0"/>
                </a:moveTo>
                <a:lnTo>
                  <a:pt x="3014941" y="0"/>
                </a:lnTo>
                <a:cubicBezTo>
                  <a:pt x="3053891" y="0"/>
                  <a:pt x="3085466" y="31575"/>
                  <a:pt x="3085466" y="70525"/>
                </a:cubicBezTo>
                <a:lnTo>
                  <a:pt x="3085466" y="634725"/>
                </a:lnTo>
                <a:cubicBezTo>
                  <a:pt x="3085466" y="673674"/>
                  <a:pt x="3053891" y="705249"/>
                  <a:pt x="3014941" y="705249"/>
                </a:cubicBezTo>
                <a:lnTo>
                  <a:pt x="70525" y="705249"/>
                </a:lnTo>
                <a:cubicBezTo>
                  <a:pt x="31575" y="705249"/>
                  <a:pt x="0" y="673674"/>
                  <a:pt x="0" y="634725"/>
                </a:cubicBezTo>
                <a:lnTo>
                  <a:pt x="0" y="70525"/>
                </a:lnTo>
                <a:cubicBezTo>
                  <a:pt x="0" y="31601"/>
                  <a:pt x="31601" y="0"/>
                  <a:pt x="70525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/>
        </p:spPr>
      </p:sp>
      <p:sp>
        <p:nvSpPr>
          <p:cNvPr id="19" name="Shape 17"/>
          <p:cNvSpPr/>
          <p:nvPr/>
        </p:nvSpPr>
        <p:spPr>
          <a:xfrm>
            <a:off x="4380765" y="3067835"/>
            <a:ext cx="141050" cy="141050"/>
          </a:xfrm>
          <a:custGeom>
            <a:avLst/>
            <a:gdLst/>
            <a:ahLst/>
            <a:cxnLst/>
            <a:rect l="l" t="t" r="r" b="b"/>
            <a:pathLst>
              <a:path w="141050" h="141050">
                <a:moveTo>
                  <a:pt x="138460" y="76751"/>
                </a:moveTo>
                <a:cubicBezTo>
                  <a:pt x="141904" y="73307"/>
                  <a:pt x="141904" y="67715"/>
                  <a:pt x="138460" y="64271"/>
                </a:cubicBezTo>
                <a:lnTo>
                  <a:pt x="94382" y="20193"/>
                </a:lnTo>
                <a:cubicBezTo>
                  <a:pt x="90939" y="16750"/>
                  <a:pt x="85346" y="16750"/>
                  <a:pt x="81903" y="20193"/>
                </a:cubicBezTo>
                <a:cubicBezTo>
                  <a:pt x="78459" y="23637"/>
                  <a:pt x="78459" y="29229"/>
                  <a:pt x="81903" y="32673"/>
                </a:cubicBezTo>
                <a:lnTo>
                  <a:pt x="110939" y="61709"/>
                </a:lnTo>
                <a:lnTo>
                  <a:pt x="8816" y="61709"/>
                </a:lnTo>
                <a:cubicBezTo>
                  <a:pt x="3939" y="61709"/>
                  <a:pt x="0" y="65649"/>
                  <a:pt x="0" y="70525"/>
                </a:cubicBezTo>
                <a:cubicBezTo>
                  <a:pt x="0" y="75401"/>
                  <a:pt x="3939" y="79341"/>
                  <a:pt x="8816" y="79341"/>
                </a:cubicBezTo>
                <a:lnTo>
                  <a:pt x="110939" y="79341"/>
                </a:lnTo>
                <a:lnTo>
                  <a:pt x="81903" y="108377"/>
                </a:lnTo>
                <a:cubicBezTo>
                  <a:pt x="78459" y="111821"/>
                  <a:pt x="78459" y="117413"/>
                  <a:pt x="81903" y="120857"/>
                </a:cubicBezTo>
                <a:cubicBezTo>
                  <a:pt x="85346" y="124300"/>
                  <a:pt x="90939" y="124300"/>
                  <a:pt x="94382" y="120857"/>
                </a:cubicBezTo>
                <a:lnTo>
                  <a:pt x="138460" y="76779"/>
                </a:lnTo>
                <a:close/>
              </a:path>
            </a:pathLst>
          </a:custGeom>
          <a:solidFill>
            <a:schemeClr val="tx1"/>
          </a:solidFill>
          <a:ln/>
        </p:spPr>
      </p:sp>
      <p:sp>
        <p:nvSpPr>
          <p:cNvPr id="20" name="Text 18"/>
          <p:cNvSpPr/>
          <p:nvPr/>
        </p:nvSpPr>
        <p:spPr>
          <a:xfrm>
            <a:off x="4569144" y="3054611"/>
            <a:ext cx="2795066" cy="423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Пример:</a:t>
            </a:r>
            <a:r>
              <a:rPr lang="en-US" sz="14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подача в марте 2026 — отчётная дата </a:t>
            </a:r>
            <a:r>
              <a:rPr lang="en-US" sz="1400" dirty="0">
                <a:solidFill>
                  <a:srgbClr val="2C2C2C"/>
                </a:solidFill>
                <a:highlight>
                  <a:srgbClr val="B0A59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 февраля 2026 г.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353646" y="4077223"/>
            <a:ext cx="7228807" cy="2759289"/>
          </a:xfrm>
          <a:custGeom>
            <a:avLst/>
            <a:gdLst/>
            <a:ahLst/>
            <a:cxnLst/>
            <a:rect l="l" t="t" r="r" b="b"/>
            <a:pathLst>
              <a:path w="7228807" h="2759289">
                <a:moveTo>
                  <a:pt x="105791" y="0"/>
                </a:moveTo>
                <a:lnTo>
                  <a:pt x="7123016" y="0"/>
                </a:lnTo>
                <a:cubicBezTo>
                  <a:pt x="7181443" y="0"/>
                  <a:pt x="7228807" y="47364"/>
                  <a:pt x="7228807" y="105791"/>
                </a:cubicBezTo>
                <a:lnTo>
                  <a:pt x="7228807" y="2653497"/>
                </a:lnTo>
                <a:cubicBezTo>
                  <a:pt x="7228807" y="2711924"/>
                  <a:pt x="7181443" y="2759289"/>
                  <a:pt x="7123016" y="2759289"/>
                </a:cubicBezTo>
                <a:lnTo>
                  <a:pt x="105791" y="2759289"/>
                </a:lnTo>
                <a:cubicBezTo>
                  <a:pt x="47364" y="2759289"/>
                  <a:pt x="0" y="2711924"/>
                  <a:pt x="0" y="2653497"/>
                </a:cubicBezTo>
                <a:lnTo>
                  <a:pt x="0" y="105791"/>
                </a:lnTo>
                <a:cubicBezTo>
                  <a:pt x="0" y="47403"/>
                  <a:pt x="47403" y="0"/>
                  <a:pt x="105791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8C92AC">
                <a:alpha val="20000"/>
              </a:srgbClr>
            </a:solidFill>
            <a:prstDash val="solid"/>
          </a:ln>
          <a:effectLst>
            <a:outerShdw blurRad="132234" dist="88156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59272" y="4363101"/>
            <a:ext cx="317363" cy="211574"/>
          </a:xfrm>
          <a:custGeom>
            <a:avLst/>
            <a:gdLst/>
            <a:ahLst/>
            <a:cxnLst/>
            <a:rect l="l" t="t" r="r" b="b"/>
            <a:pathLst>
              <a:path w="176312" h="176312">
                <a:moveTo>
                  <a:pt x="0" y="24794"/>
                </a:moveTo>
                <a:cubicBezTo>
                  <a:pt x="0" y="20248"/>
                  <a:pt x="3685" y="16529"/>
                  <a:pt x="8265" y="16529"/>
                </a:cubicBezTo>
                <a:lnTo>
                  <a:pt x="24794" y="16529"/>
                </a:lnTo>
                <a:cubicBezTo>
                  <a:pt x="29374" y="16529"/>
                  <a:pt x="33059" y="20214"/>
                  <a:pt x="33059" y="24794"/>
                </a:cubicBezTo>
                <a:lnTo>
                  <a:pt x="33059" y="60607"/>
                </a:lnTo>
                <a:lnTo>
                  <a:pt x="41323" y="60607"/>
                </a:lnTo>
                <a:cubicBezTo>
                  <a:pt x="45903" y="60607"/>
                  <a:pt x="49588" y="64292"/>
                  <a:pt x="49588" y="68872"/>
                </a:cubicBezTo>
                <a:cubicBezTo>
                  <a:pt x="49588" y="73452"/>
                  <a:pt x="45903" y="77137"/>
                  <a:pt x="41323" y="77137"/>
                </a:cubicBezTo>
                <a:lnTo>
                  <a:pt x="8265" y="77137"/>
                </a:lnTo>
                <a:cubicBezTo>
                  <a:pt x="3685" y="77137"/>
                  <a:pt x="0" y="73452"/>
                  <a:pt x="0" y="68872"/>
                </a:cubicBezTo>
                <a:cubicBezTo>
                  <a:pt x="0" y="64292"/>
                  <a:pt x="3685" y="60607"/>
                  <a:pt x="8265" y="60607"/>
                </a:cubicBezTo>
                <a:lnTo>
                  <a:pt x="16529" y="60607"/>
                </a:lnTo>
                <a:lnTo>
                  <a:pt x="16529" y="33059"/>
                </a:lnTo>
                <a:lnTo>
                  <a:pt x="8265" y="33059"/>
                </a:lnTo>
                <a:cubicBezTo>
                  <a:pt x="3685" y="33059"/>
                  <a:pt x="0" y="29374"/>
                  <a:pt x="0" y="24794"/>
                </a:cubicBezTo>
                <a:close/>
                <a:moveTo>
                  <a:pt x="10469" y="103721"/>
                </a:moveTo>
                <a:cubicBezTo>
                  <a:pt x="14394" y="100760"/>
                  <a:pt x="19181" y="99176"/>
                  <a:pt x="24105" y="99176"/>
                </a:cubicBezTo>
                <a:lnTo>
                  <a:pt x="25793" y="99176"/>
                </a:lnTo>
                <a:cubicBezTo>
                  <a:pt x="37398" y="99176"/>
                  <a:pt x="46833" y="108611"/>
                  <a:pt x="46833" y="120216"/>
                </a:cubicBezTo>
                <a:cubicBezTo>
                  <a:pt x="46833" y="126966"/>
                  <a:pt x="43596" y="133267"/>
                  <a:pt x="38155" y="137227"/>
                </a:cubicBezTo>
                <a:lnTo>
                  <a:pt x="29890" y="143254"/>
                </a:lnTo>
                <a:lnTo>
                  <a:pt x="41323" y="143254"/>
                </a:lnTo>
                <a:cubicBezTo>
                  <a:pt x="45903" y="143254"/>
                  <a:pt x="49588" y="146938"/>
                  <a:pt x="49588" y="151518"/>
                </a:cubicBezTo>
                <a:cubicBezTo>
                  <a:pt x="49588" y="156098"/>
                  <a:pt x="45903" y="159783"/>
                  <a:pt x="41323" y="159783"/>
                </a:cubicBezTo>
                <a:lnTo>
                  <a:pt x="10090" y="159783"/>
                </a:lnTo>
                <a:cubicBezTo>
                  <a:pt x="4511" y="159783"/>
                  <a:pt x="0" y="155272"/>
                  <a:pt x="0" y="149693"/>
                </a:cubicBezTo>
                <a:cubicBezTo>
                  <a:pt x="0" y="146456"/>
                  <a:pt x="1550" y="143426"/>
                  <a:pt x="4167" y="141532"/>
                </a:cubicBezTo>
                <a:lnTo>
                  <a:pt x="28444" y="123866"/>
                </a:lnTo>
                <a:cubicBezTo>
                  <a:pt x="29615" y="123005"/>
                  <a:pt x="30304" y="121662"/>
                  <a:pt x="30304" y="120216"/>
                </a:cubicBezTo>
                <a:cubicBezTo>
                  <a:pt x="30304" y="117737"/>
                  <a:pt x="28272" y="115705"/>
                  <a:pt x="25793" y="115705"/>
                </a:cubicBezTo>
                <a:lnTo>
                  <a:pt x="24105" y="115705"/>
                </a:lnTo>
                <a:cubicBezTo>
                  <a:pt x="22762" y="115705"/>
                  <a:pt x="21454" y="116153"/>
                  <a:pt x="20386" y="116945"/>
                </a:cubicBezTo>
                <a:lnTo>
                  <a:pt x="13223" y="122317"/>
                </a:lnTo>
                <a:cubicBezTo>
                  <a:pt x="9573" y="125072"/>
                  <a:pt x="4408" y="124314"/>
                  <a:pt x="1653" y="120664"/>
                </a:cubicBezTo>
                <a:cubicBezTo>
                  <a:pt x="-1102" y="117014"/>
                  <a:pt x="-344" y="111848"/>
                  <a:pt x="3306" y="109093"/>
                </a:cubicBezTo>
                <a:lnTo>
                  <a:pt x="10469" y="103721"/>
                </a:lnTo>
                <a:close/>
                <a:moveTo>
                  <a:pt x="77137" y="22039"/>
                </a:moveTo>
                <a:lnTo>
                  <a:pt x="165293" y="22039"/>
                </a:lnTo>
                <a:cubicBezTo>
                  <a:pt x="171388" y="22039"/>
                  <a:pt x="176312" y="26963"/>
                  <a:pt x="176312" y="33059"/>
                </a:cubicBezTo>
                <a:cubicBezTo>
                  <a:pt x="176312" y="39154"/>
                  <a:pt x="171388" y="44078"/>
                  <a:pt x="165293" y="44078"/>
                </a:cubicBezTo>
                <a:lnTo>
                  <a:pt x="77137" y="44078"/>
                </a:lnTo>
                <a:cubicBezTo>
                  <a:pt x="71041" y="44078"/>
                  <a:pt x="66117" y="39154"/>
                  <a:pt x="66117" y="33059"/>
                </a:cubicBezTo>
                <a:cubicBezTo>
                  <a:pt x="66117" y="26963"/>
                  <a:pt x="71041" y="22039"/>
                  <a:pt x="77137" y="22039"/>
                </a:cubicBezTo>
                <a:close/>
                <a:moveTo>
                  <a:pt x="77137" y="77137"/>
                </a:moveTo>
                <a:lnTo>
                  <a:pt x="165293" y="77137"/>
                </a:lnTo>
                <a:cubicBezTo>
                  <a:pt x="171388" y="77137"/>
                  <a:pt x="176312" y="82061"/>
                  <a:pt x="176312" y="88156"/>
                </a:cubicBezTo>
                <a:cubicBezTo>
                  <a:pt x="176312" y="94251"/>
                  <a:pt x="171388" y="99176"/>
                  <a:pt x="165293" y="99176"/>
                </a:cubicBezTo>
                <a:lnTo>
                  <a:pt x="77137" y="99176"/>
                </a:lnTo>
                <a:cubicBezTo>
                  <a:pt x="71041" y="99176"/>
                  <a:pt x="66117" y="94251"/>
                  <a:pt x="66117" y="88156"/>
                </a:cubicBezTo>
                <a:cubicBezTo>
                  <a:pt x="66117" y="82061"/>
                  <a:pt x="71041" y="77137"/>
                  <a:pt x="77137" y="77137"/>
                </a:cubicBezTo>
                <a:close/>
                <a:moveTo>
                  <a:pt x="77137" y="132234"/>
                </a:moveTo>
                <a:lnTo>
                  <a:pt x="165293" y="132234"/>
                </a:lnTo>
                <a:cubicBezTo>
                  <a:pt x="171388" y="132234"/>
                  <a:pt x="176312" y="137159"/>
                  <a:pt x="176312" y="143254"/>
                </a:cubicBezTo>
                <a:cubicBezTo>
                  <a:pt x="176312" y="149349"/>
                  <a:pt x="171388" y="154273"/>
                  <a:pt x="165293" y="154273"/>
                </a:cubicBezTo>
                <a:lnTo>
                  <a:pt x="77137" y="154273"/>
                </a:lnTo>
                <a:cubicBezTo>
                  <a:pt x="71041" y="154273"/>
                  <a:pt x="66117" y="149349"/>
                  <a:pt x="66117" y="143254"/>
                </a:cubicBezTo>
                <a:cubicBezTo>
                  <a:pt x="66117" y="137159"/>
                  <a:pt x="71041" y="132234"/>
                  <a:pt x="77137" y="132234"/>
                </a:cubicBezTo>
                <a:close/>
              </a:path>
            </a:pathLst>
          </a:custGeom>
          <a:solidFill>
            <a:schemeClr val="tx1"/>
          </a:solidFill>
          <a:ln/>
        </p:spPr>
      </p:sp>
      <p:sp>
        <p:nvSpPr>
          <p:cNvPr id="23" name="Text 21"/>
          <p:cNvSpPr/>
          <p:nvPr/>
        </p:nvSpPr>
        <p:spPr>
          <a:xfrm>
            <a:off x="1198924" y="4293206"/>
            <a:ext cx="6664607" cy="2468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Порядок заполнения разделов справки для кандидатов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73015" y="4716356"/>
            <a:ext cx="3323488" cy="987349"/>
          </a:xfrm>
          <a:custGeom>
            <a:avLst/>
            <a:gdLst/>
            <a:ahLst/>
            <a:cxnLst/>
            <a:rect l="l" t="t" r="r" b="b"/>
            <a:pathLst>
              <a:path w="3323488" h="987349">
                <a:moveTo>
                  <a:pt x="105785" y="0"/>
                </a:moveTo>
                <a:lnTo>
                  <a:pt x="3217703" y="0"/>
                </a:lnTo>
                <a:cubicBezTo>
                  <a:pt x="3276127" y="0"/>
                  <a:pt x="3323488" y="47361"/>
                  <a:pt x="3323488" y="105785"/>
                </a:cubicBezTo>
                <a:lnTo>
                  <a:pt x="3323488" y="881565"/>
                </a:lnTo>
                <a:cubicBezTo>
                  <a:pt x="3323488" y="939949"/>
                  <a:pt x="3276088" y="987349"/>
                  <a:pt x="3217703" y="987349"/>
                </a:cubicBezTo>
                <a:lnTo>
                  <a:pt x="105785" y="987349"/>
                </a:lnTo>
                <a:cubicBezTo>
                  <a:pt x="47361" y="987349"/>
                  <a:pt x="0" y="939988"/>
                  <a:pt x="0" y="881565"/>
                </a:cubicBezTo>
                <a:lnTo>
                  <a:pt x="0" y="105785"/>
                </a:lnTo>
                <a:cubicBezTo>
                  <a:pt x="0" y="47400"/>
                  <a:pt x="47400" y="0"/>
                  <a:pt x="105785" y="0"/>
                </a:cubicBezTo>
                <a:close/>
              </a:path>
            </a:pathLst>
          </a:custGeom>
          <a:solidFill>
            <a:srgbClr val="8C92AC">
              <a:alpha val="10196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714065" y="4857406"/>
            <a:ext cx="423150" cy="423150"/>
          </a:xfrm>
          <a:custGeom>
            <a:avLst/>
            <a:gdLst/>
            <a:ahLst/>
            <a:cxnLst/>
            <a:rect l="l" t="t" r="r" b="b"/>
            <a:pathLst>
              <a:path w="423150" h="423150">
                <a:moveTo>
                  <a:pt x="211575" y="0"/>
                </a:moveTo>
                <a:lnTo>
                  <a:pt x="211575" y="0"/>
                </a:lnTo>
                <a:cubicBezTo>
                  <a:pt x="328346" y="0"/>
                  <a:pt x="423150" y="94804"/>
                  <a:pt x="423150" y="211575"/>
                </a:cubicBezTo>
                <a:lnTo>
                  <a:pt x="423150" y="211575"/>
                </a:lnTo>
                <a:cubicBezTo>
                  <a:pt x="423150" y="328346"/>
                  <a:pt x="328346" y="423150"/>
                  <a:pt x="211575" y="423150"/>
                </a:cubicBezTo>
                <a:lnTo>
                  <a:pt x="211575" y="423150"/>
                </a:lnTo>
                <a:cubicBezTo>
                  <a:pt x="94804" y="423150"/>
                  <a:pt x="0" y="328346"/>
                  <a:pt x="0" y="211575"/>
                </a:cubicBezTo>
                <a:lnTo>
                  <a:pt x="0" y="211575"/>
                </a:lnTo>
                <a:cubicBezTo>
                  <a:pt x="0" y="94804"/>
                  <a:pt x="94804" y="0"/>
                  <a:pt x="211575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/>
        </p:spPr>
      </p:sp>
      <p:sp>
        <p:nvSpPr>
          <p:cNvPr id="26" name="Text 24"/>
          <p:cNvSpPr/>
          <p:nvPr/>
        </p:nvSpPr>
        <p:spPr>
          <a:xfrm>
            <a:off x="669987" y="4857406"/>
            <a:ext cx="511306" cy="423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88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278265" y="4857406"/>
            <a:ext cx="2556529" cy="2468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Раздел 1</a:t>
            </a:r>
            <a:endParaRPr lang="en-US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8" name="Text 26"/>
          <p:cNvSpPr/>
          <p:nvPr/>
        </p:nvSpPr>
        <p:spPr>
          <a:xfrm>
            <a:off x="1265041" y="5209949"/>
            <a:ext cx="2547714" cy="423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Сведения о доходах за отчётный период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4040721" y="4716356"/>
            <a:ext cx="3323488" cy="987349"/>
          </a:xfrm>
          <a:custGeom>
            <a:avLst/>
            <a:gdLst/>
            <a:ahLst/>
            <a:cxnLst/>
            <a:rect l="l" t="t" r="r" b="b"/>
            <a:pathLst>
              <a:path w="3323488" h="987349">
                <a:moveTo>
                  <a:pt x="105785" y="0"/>
                </a:moveTo>
                <a:lnTo>
                  <a:pt x="3217703" y="0"/>
                </a:lnTo>
                <a:cubicBezTo>
                  <a:pt x="3276127" y="0"/>
                  <a:pt x="3323488" y="47361"/>
                  <a:pt x="3323488" y="105785"/>
                </a:cubicBezTo>
                <a:lnTo>
                  <a:pt x="3323488" y="881565"/>
                </a:lnTo>
                <a:cubicBezTo>
                  <a:pt x="3323488" y="939949"/>
                  <a:pt x="3276088" y="987349"/>
                  <a:pt x="3217703" y="987349"/>
                </a:cubicBezTo>
                <a:lnTo>
                  <a:pt x="105785" y="987349"/>
                </a:lnTo>
                <a:cubicBezTo>
                  <a:pt x="47361" y="987349"/>
                  <a:pt x="0" y="939988"/>
                  <a:pt x="0" y="881565"/>
                </a:cubicBezTo>
                <a:lnTo>
                  <a:pt x="0" y="105785"/>
                </a:lnTo>
                <a:cubicBezTo>
                  <a:pt x="0" y="47400"/>
                  <a:pt x="47400" y="0"/>
                  <a:pt x="105785" y="0"/>
                </a:cubicBezTo>
                <a:close/>
              </a:path>
            </a:pathLst>
          </a:custGeom>
          <a:solidFill>
            <a:srgbClr val="B0A59A">
              <a:alpha val="10196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4181771" y="4857406"/>
            <a:ext cx="423150" cy="423150"/>
          </a:xfrm>
          <a:custGeom>
            <a:avLst/>
            <a:gdLst/>
            <a:ahLst/>
            <a:cxnLst/>
            <a:rect l="l" t="t" r="r" b="b"/>
            <a:pathLst>
              <a:path w="423150" h="423150">
                <a:moveTo>
                  <a:pt x="211575" y="0"/>
                </a:moveTo>
                <a:lnTo>
                  <a:pt x="211575" y="0"/>
                </a:lnTo>
                <a:cubicBezTo>
                  <a:pt x="328346" y="0"/>
                  <a:pt x="423150" y="94804"/>
                  <a:pt x="423150" y="211575"/>
                </a:cubicBezTo>
                <a:lnTo>
                  <a:pt x="423150" y="211575"/>
                </a:lnTo>
                <a:cubicBezTo>
                  <a:pt x="423150" y="328346"/>
                  <a:pt x="328346" y="423150"/>
                  <a:pt x="211575" y="423150"/>
                </a:cubicBezTo>
                <a:lnTo>
                  <a:pt x="211575" y="423150"/>
                </a:lnTo>
                <a:cubicBezTo>
                  <a:pt x="94804" y="423150"/>
                  <a:pt x="0" y="328346"/>
                  <a:pt x="0" y="211575"/>
                </a:cubicBezTo>
                <a:lnTo>
                  <a:pt x="0" y="211575"/>
                </a:lnTo>
                <a:cubicBezTo>
                  <a:pt x="0" y="94804"/>
                  <a:pt x="94804" y="0"/>
                  <a:pt x="211575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/>
        </p:spPr>
      </p:sp>
      <p:sp>
        <p:nvSpPr>
          <p:cNvPr id="31" name="Text 29"/>
          <p:cNvSpPr/>
          <p:nvPr/>
        </p:nvSpPr>
        <p:spPr>
          <a:xfrm>
            <a:off x="4137693" y="4857406"/>
            <a:ext cx="511306" cy="423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88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4745971" y="4857406"/>
            <a:ext cx="2124564" cy="2468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Раздел 2</a:t>
            </a:r>
            <a:endParaRPr lang="en-US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3" name="Text 31"/>
          <p:cNvSpPr/>
          <p:nvPr/>
        </p:nvSpPr>
        <p:spPr>
          <a:xfrm>
            <a:off x="4736054" y="5342264"/>
            <a:ext cx="2115748" cy="211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Не заполняется</a:t>
            </a:r>
            <a:r>
              <a:rPr lang="en-US" sz="1400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кандидатами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573015" y="5844755"/>
            <a:ext cx="3323488" cy="775774"/>
          </a:xfrm>
          <a:custGeom>
            <a:avLst/>
            <a:gdLst/>
            <a:ahLst/>
            <a:cxnLst/>
            <a:rect l="l" t="t" r="r" b="b"/>
            <a:pathLst>
              <a:path w="3323488" h="775774">
                <a:moveTo>
                  <a:pt x="105785" y="0"/>
                </a:moveTo>
                <a:lnTo>
                  <a:pt x="3217703" y="0"/>
                </a:lnTo>
                <a:cubicBezTo>
                  <a:pt x="3276127" y="0"/>
                  <a:pt x="3323488" y="47361"/>
                  <a:pt x="3323488" y="105785"/>
                </a:cubicBezTo>
                <a:lnTo>
                  <a:pt x="3323488" y="669990"/>
                </a:lnTo>
                <a:cubicBezTo>
                  <a:pt x="3323488" y="728413"/>
                  <a:pt x="3276127" y="775774"/>
                  <a:pt x="3217703" y="775774"/>
                </a:cubicBezTo>
                <a:lnTo>
                  <a:pt x="105785" y="775774"/>
                </a:lnTo>
                <a:cubicBezTo>
                  <a:pt x="47400" y="775774"/>
                  <a:pt x="0" y="728374"/>
                  <a:pt x="0" y="669990"/>
                </a:cubicBezTo>
                <a:lnTo>
                  <a:pt x="0" y="105785"/>
                </a:lnTo>
                <a:cubicBezTo>
                  <a:pt x="0" y="47400"/>
                  <a:pt x="47400" y="0"/>
                  <a:pt x="105785" y="0"/>
                </a:cubicBezTo>
                <a:close/>
              </a:path>
            </a:pathLst>
          </a:custGeom>
          <a:solidFill>
            <a:srgbClr val="6B7A8F">
              <a:alpha val="10196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714065" y="5985805"/>
            <a:ext cx="423150" cy="423150"/>
          </a:xfrm>
          <a:custGeom>
            <a:avLst/>
            <a:gdLst/>
            <a:ahLst/>
            <a:cxnLst/>
            <a:rect l="l" t="t" r="r" b="b"/>
            <a:pathLst>
              <a:path w="423150" h="423150">
                <a:moveTo>
                  <a:pt x="211575" y="0"/>
                </a:moveTo>
                <a:lnTo>
                  <a:pt x="211575" y="0"/>
                </a:lnTo>
                <a:cubicBezTo>
                  <a:pt x="328346" y="0"/>
                  <a:pt x="423150" y="94804"/>
                  <a:pt x="423150" y="211575"/>
                </a:cubicBezTo>
                <a:lnTo>
                  <a:pt x="423150" y="211575"/>
                </a:lnTo>
                <a:cubicBezTo>
                  <a:pt x="423150" y="328346"/>
                  <a:pt x="328346" y="423150"/>
                  <a:pt x="211575" y="423150"/>
                </a:cubicBezTo>
                <a:lnTo>
                  <a:pt x="211575" y="423150"/>
                </a:lnTo>
                <a:cubicBezTo>
                  <a:pt x="94804" y="423150"/>
                  <a:pt x="0" y="328346"/>
                  <a:pt x="0" y="211575"/>
                </a:cubicBezTo>
                <a:lnTo>
                  <a:pt x="0" y="211575"/>
                </a:lnTo>
                <a:cubicBezTo>
                  <a:pt x="0" y="94804"/>
                  <a:pt x="94804" y="0"/>
                  <a:pt x="211575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/>
        </p:spPr>
      </p:sp>
      <p:sp>
        <p:nvSpPr>
          <p:cNvPr id="36" name="Text 34"/>
          <p:cNvSpPr/>
          <p:nvPr/>
        </p:nvSpPr>
        <p:spPr>
          <a:xfrm>
            <a:off x="669987" y="5985805"/>
            <a:ext cx="511306" cy="423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88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3-6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1278265" y="5985805"/>
            <a:ext cx="2106933" cy="2468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Разделы 3-6</a:t>
            </a:r>
            <a:endParaRPr lang="en-US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8" name="Text 36"/>
          <p:cNvSpPr/>
          <p:nvPr/>
        </p:nvSpPr>
        <p:spPr>
          <a:xfrm>
            <a:off x="1278265" y="6342838"/>
            <a:ext cx="2556529" cy="211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Имущество на отчётную дату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4040721" y="5844755"/>
            <a:ext cx="3323488" cy="775774"/>
          </a:xfrm>
          <a:custGeom>
            <a:avLst/>
            <a:gdLst/>
            <a:ahLst/>
            <a:cxnLst/>
            <a:rect l="l" t="t" r="r" b="b"/>
            <a:pathLst>
              <a:path w="3323488" h="775774">
                <a:moveTo>
                  <a:pt x="105785" y="0"/>
                </a:moveTo>
                <a:lnTo>
                  <a:pt x="3217703" y="0"/>
                </a:lnTo>
                <a:cubicBezTo>
                  <a:pt x="3276127" y="0"/>
                  <a:pt x="3323488" y="47361"/>
                  <a:pt x="3323488" y="105785"/>
                </a:cubicBezTo>
                <a:lnTo>
                  <a:pt x="3323488" y="669990"/>
                </a:lnTo>
                <a:cubicBezTo>
                  <a:pt x="3323488" y="728413"/>
                  <a:pt x="3276127" y="775774"/>
                  <a:pt x="3217703" y="775774"/>
                </a:cubicBezTo>
                <a:lnTo>
                  <a:pt x="105785" y="775774"/>
                </a:lnTo>
                <a:cubicBezTo>
                  <a:pt x="47400" y="775774"/>
                  <a:pt x="0" y="728374"/>
                  <a:pt x="0" y="669990"/>
                </a:cubicBezTo>
                <a:lnTo>
                  <a:pt x="0" y="105785"/>
                </a:lnTo>
                <a:cubicBezTo>
                  <a:pt x="0" y="47400"/>
                  <a:pt x="47400" y="0"/>
                  <a:pt x="105785" y="0"/>
                </a:cubicBezTo>
                <a:close/>
              </a:path>
            </a:pathLst>
          </a:custGeom>
          <a:solidFill>
            <a:srgbClr val="8C92AC">
              <a:alpha val="10196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4181771" y="5985805"/>
            <a:ext cx="423150" cy="423150"/>
          </a:xfrm>
          <a:custGeom>
            <a:avLst/>
            <a:gdLst/>
            <a:ahLst/>
            <a:cxnLst/>
            <a:rect l="l" t="t" r="r" b="b"/>
            <a:pathLst>
              <a:path w="423150" h="423150">
                <a:moveTo>
                  <a:pt x="211575" y="0"/>
                </a:moveTo>
                <a:lnTo>
                  <a:pt x="211575" y="0"/>
                </a:lnTo>
                <a:cubicBezTo>
                  <a:pt x="328346" y="0"/>
                  <a:pt x="423150" y="94804"/>
                  <a:pt x="423150" y="211575"/>
                </a:cubicBezTo>
                <a:lnTo>
                  <a:pt x="423150" y="211575"/>
                </a:lnTo>
                <a:cubicBezTo>
                  <a:pt x="423150" y="328346"/>
                  <a:pt x="328346" y="423150"/>
                  <a:pt x="211575" y="423150"/>
                </a:cubicBezTo>
                <a:lnTo>
                  <a:pt x="211575" y="423150"/>
                </a:lnTo>
                <a:cubicBezTo>
                  <a:pt x="94804" y="423150"/>
                  <a:pt x="0" y="328346"/>
                  <a:pt x="0" y="211575"/>
                </a:cubicBezTo>
                <a:lnTo>
                  <a:pt x="0" y="211575"/>
                </a:lnTo>
                <a:cubicBezTo>
                  <a:pt x="0" y="94804"/>
                  <a:pt x="94804" y="0"/>
                  <a:pt x="211575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/>
        </p:spPr>
      </p:sp>
      <p:sp>
        <p:nvSpPr>
          <p:cNvPr id="41" name="Text 39"/>
          <p:cNvSpPr/>
          <p:nvPr/>
        </p:nvSpPr>
        <p:spPr>
          <a:xfrm>
            <a:off x="4137693" y="5985805"/>
            <a:ext cx="511306" cy="423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88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7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4745971" y="5985805"/>
            <a:ext cx="2177458" cy="2468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Раздел 7</a:t>
            </a:r>
            <a:endParaRPr lang="en-US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3" name="Text 41"/>
          <p:cNvSpPr/>
          <p:nvPr/>
        </p:nvSpPr>
        <p:spPr>
          <a:xfrm>
            <a:off x="4745971" y="6320797"/>
            <a:ext cx="2662316" cy="211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Сведения за отчётный период</a:t>
            </a:r>
            <a:endParaRPr lang="en-US" sz="1400" dirty="0"/>
          </a:p>
        </p:txBody>
      </p:sp>
      <p:sp>
        <p:nvSpPr>
          <p:cNvPr id="44" name="Shape 42"/>
          <p:cNvSpPr/>
          <p:nvPr/>
        </p:nvSpPr>
        <p:spPr>
          <a:xfrm>
            <a:off x="7799480" y="1304711"/>
            <a:ext cx="4037553" cy="5536208"/>
          </a:xfrm>
          <a:custGeom>
            <a:avLst/>
            <a:gdLst/>
            <a:ahLst/>
            <a:cxnLst/>
            <a:rect l="l" t="t" r="r" b="b"/>
            <a:pathLst>
              <a:path w="4037553" h="5536208">
                <a:moveTo>
                  <a:pt x="105784" y="0"/>
                </a:moveTo>
                <a:lnTo>
                  <a:pt x="3931769" y="0"/>
                </a:lnTo>
                <a:cubicBezTo>
                  <a:pt x="3990192" y="0"/>
                  <a:pt x="4037553" y="47361"/>
                  <a:pt x="4037553" y="105784"/>
                </a:cubicBezTo>
                <a:lnTo>
                  <a:pt x="4037553" y="5430424"/>
                </a:lnTo>
                <a:cubicBezTo>
                  <a:pt x="4037553" y="5488847"/>
                  <a:pt x="3990192" y="5536208"/>
                  <a:pt x="3931769" y="5536208"/>
                </a:cubicBezTo>
                <a:lnTo>
                  <a:pt x="105784" y="5536208"/>
                </a:lnTo>
                <a:cubicBezTo>
                  <a:pt x="47361" y="5536208"/>
                  <a:pt x="0" y="5488847"/>
                  <a:pt x="0" y="5430424"/>
                </a:cubicBezTo>
                <a:lnTo>
                  <a:pt x="0" y="105784"/>
                </a:lnTo>
                <a:cubicBezTo>
                  <a:pt x="0" y="47400"/>
                  <a:pt x="47400" y="0"/>
                  <a:pt x="105784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45" name="Shape 43"/>
          <p:cNvSpPr/>
          <p:nvPr/>
        </p:nvSpPr>
        <p:spPr>
          <a:xfrm>
            <a:off x="8079376" y="1525102"/>
            <a:ext cx="198351" cy="264469"/>
          </a:xfrm>
          <a:custGeom>
            <a:avLst/>
            <a:gdLst/>
            <a:ahLst/>
            <a:cxnLst/>
            <a:rect l="l" t="t" r="r" b="b"/>
            <a:pathLst>
              <a:path w="198351" h="264469">
                <a:moveTo>
                  <a:pt x="151295" y="198351"/>
                </a:moveTo>
                <a:cubicBezTo>
                  <a:pt x="155065" y="186833"/>
                  <a:pt x="162607" y="176398"/>
                  <a:pt x="171130" y="167411"/>
                </a:cubicBezTo>
                <a:cubicBezTo>
                  <a:pt x="188021" y="149642"/>
                  <a:pt x="198351" y="125623"/>
                  <a:pt x="198351" y="99176"/>
                </a:cubicBezTo>
                <a:cubicBezTo>
                  <a:pt x="198351" y="44422"/>
                  <a:pt x="153929" y="0"/>
                  <a:pt x="99176" y="0"/>
                </a:cubicBezTo>
                <a:cubicBezTo>
                  <a:pt x="44422" y="0"/>
                  <a:pt x="0" y="44422"/>
                  <a:pt x="0" y="99176"/>
                </a:cubicBezTo>
                <a:cubicBezTo>
                  <a:pt x="0" y="125623"/>
                  <a:pt x="10331" y="149642"/>
                  <a:pt x="27222" y="167411"/>
                </a:cubicBezTo>
                <a:cubicBezTo>
                  <a:pt x="35745" y="176398"/>
                  <a:pt x="43338" y="186833"/>
                  <a:pt x="47057" y="198351"/>
                </a:cubicBezTo>
                <a:lnTo>
                  <a:pt x="151243" y="198351"/>
                </a:lnTo>
                <a:close/>
                <a:moveTo>
                  <a:pt x="148764" y="223145"/>
                </a:moveTo>
                <a:lnTo>
                  <a:pt x="49588" y="223145"/>
                </a:lnTo>
                <a:lnTo>
                  <a:pt x="49588" y="231410"/>
                </a:lnTo>
                <a:cubicBezTo>
                  <a:pt x="49588" y="254241"/>
                  <a:pt x="68080" y="272733"/>
                  <a:pt x="90911" y="272733"/>
                </a:cubicBezTo>
                <a:lnTo>
                  <a:pt x="107440" y="272733"/>
                </a:lnTo>
                <a:cubicBezTo>
                  <a:pt x="130271" y="272733"/>
                  <a:pt x="148764" y="254241"/>
                  <a:pt x="148764" y="231410"/>
                </a:cubicBezTo>
                <a:lnTo>
                  <a:pt x="148764" y="223145"/>
                </a:lnTo>
                <a:close/>
                <a:moveTo>
                  <a:pt x="95043" y="57852"/>
                </a:moveTo>
                <a:cubicBezTo>
                  <a:pt x="74485" y="57852"/>
                  <a:pt x="57852" y="74485"/>
                  <a:pt x="57852" y="95043"/>
                </a:cubicBezTo>
                <a:cubicBezTo>
                  <a:pt x="57852" y="101913"/>
                  <a:pt x="52326" y="107440"/>
                  <a:pt x="45456" y="107440"/>
                </a:cubicBezTo>
                <a:cubicBezTo>
                  <a:pt x="38586" y="107440"/>
                  <a:pt x="33059" y="101913"/>
                  <a:pt x="33059" y="95043"/>
                </a:cubicBezTo>
                <a:cubicBezTo>
                  <a:pt x="33059" y="60797"/>
                  <a:pt x="60797" y="33059"/>
                  <a:pt x="95043" y="33059"/>
                </a:cubicBezTo>
                <a:cubicBezTo>
                  <a:pt x="101913" y="33059"/>
                  <a:pt x="107440" y="38586"/>
                  <a:pt x="107440" y="45456"/>
                </a:cubicBezTo>
                <a:cubicBezTo>
                  <a:pt x="107440" y="52326"/>
                  <a:pt x="101913" y="57852"/>
                  <a:pt x="95043" y="5785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8447428" y="1516286"/>
            <a:ext cx="916824" cy="2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66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Пример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8011055" y="1974698"/>
            <a:ext cx="3614403" cy="811037"/>
          </a:xfrm>
          <a:custGeom>
            <a:avLst/>
            <a:gdLst/>
            <a:ahLst/>
            <a:cxnLst/>
            <a:rect l="l" t="t" r="r" b="b"/>
            <a:pathLst>
              <a:path w="3614403" h="811037">
                <a:moveTo>
                  <a:pt x="70528" y="0"/>
                </a:moveTo>
                <a:lnTo>
                  <a:pt x="3543876" y="0"/>
                </a:lnTo>
                <a:cubicBezTo>
                  <a:pt x="3582827" y="0"/>
                  <a:pt x="3614403" y="31576"/>
                  <a:pt x="3614403" y="70528"/>
                </a:cubicBezTo>
                <a:lnTo>
                  <a:pt x="3614403" y="740509"/>
                </a:lnTo>
                <a:cubicBezTo>
                  <a:pt x="3614403" y="779461"/>
                  <a:pt x="3582827" y="811037"/>
                  <a:pt x="3543876" y="811037"/>
                </a:cubicBezTo>
                <a:lnTo>
                  <a:pt x="70528" y="811037"/>
                </a:lnTo>
                <a:cubicBezTo>
                  <a:pt x="31576" y="811037"/>
                  <a:pt x="0" y="779461"/>
                  <a:pt x="0" y="740509"/>
                </a:cubicBezTo>
                <a:lnTo>
                  <a:pt x="0" y="70528"/>
                </a:lnTo>
                <a:cubicBezTo>
                  <a:pt x="0" y="31602"/>
                  <a:pt x="31602" y="0"/>
                  <a:pt x="70528" y="0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8079376" y="2168642"/>
            <a:ext cx="222595" cy="229206"/>
          </a:xfrm>
          <a:custGeom>
            <a:avLst/>
            <a:gdLst/>
            <a:ahLst/>
            <a:cxnLst/>
            <a:rect l="l" t="t" r="r" b="b"/>
            <a:pathLst>
              <a:path w="123419" h="141050">
                <a:moveTo>
                  <a:pt x="35262" y="0"/>
                </a:moveTo>
                <a:cubicBezTo>
                  <a:pt x="30386" y="0"/>
                  <a:pt x="26447" y="3939"/>
                  <a:pt x="26447" y="8816"/>
                </a:cubicBezTo>
                <a:lnTo>
                  <a:pt x="26447" y="17631"/>
                </a:lnTo>
                <a:lnTo>
                  <a:pt x="17631" y="17631"/>
                </a:lnTo>
                <a:cubicBezTo>
                  <a:pt x="7907" y="17631"/>
                  <a:pt x="0" y="25538"/>
                  <a:pt x="0" y="35262"/>
                </a:cubicBezTo>
                <a:lnTo>
                  <a:pt x="0" y="48486"/>
                </a:lnTo>
                <a:lnTo>
                  <a:pt x="123419" y="48486"/>
                </a:lnTo>
                <a:lnTo>
                  <a:pt x="123419" y="35262"/>
                </a:lnTo>
                <a:cubicBezTo>
                  <a:pt x="123419" y="25538"/>
                  <a:pt x="115512" y="17631"/>
                  <a:pt x="105787" y="17631"/>
                </a:cubicBezTo>
                <a:lnTo>
                  <a:pt x="96972" y="17631"/>
                </a:lnTo>
                <a:lnTo>
                  <a:pt x="96972" y="8816"/>
                </a:lnTo>
                <a:cubicBezTo>
                  <a:pt x="96972" y="3939"/>
                  <a:pt x="93032" y="0"/>
                  <a:pt x="88156" y="0"/>
                </a:cubicBezTo>
                <a:cubicBezTo>
                  <a:pt x="83280" y="0"/>
                  <a:pt x="79341" y="3939"/>
                  <a:pt x="79341" y="8816"/>
                </a:cubicBezTo>
                <a:lnTo>
                  <a:pt x="79341" y="17631"/>
                </a:lnTo>
                <a:lnTo>
                  <a:pt x="44078" y="17631"/>
                </a:lnTo>
                <a:lnTo>
                  <a:pt x="44078" y="8816"/>
                </a:lnTo>
                <a:cubicBezTo>
                  <a:pt x="44078" y="3939"/>
                  <a:pt x="40139" y="0"/>
                  <a:pt x="35262" y="0"/>
                </a:cubicBezTo>
                <a:close/>
                <a:moveTo>
                  <a:pt x="0" y="61709"/>
                </a:moveTo>
                <a:lnTo>
                  <a:pt x="0" y="114603"/>
                </a:lnTo>
                <a:cubicBezTo>
                  <a:pt x="0" y="124328"/>
                  <a:pt x="7907" y="132234"/>
                  <a:pt x="17631" y="132234"/>
                </a:cubicBezTo>
                <a:lnTo>
                  <a:pt x="105787" y="132234"/>
                </a:lnTo>
                <a:cubicBezTo>
                  <a:pt x="115512" y="132234"/>
                  <a:pt x="123419" y="124328"/>
                  <a:pt x="123419" y="114603"/>
                </a:cubicBezTo>
                <a:lnTo>
                  <a:pt x="123419" y="61709"/>
                </a:lnTo>
                <a:lnTo>
                  <a:pt x="0" y="61709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9" name="Text 47"/>
          <p:cNvSpPr/>
          <p:nvPr/>
        </p:nvSpPr>
        <p:spPr>
          <a:xfrm>
            <a:off x="8398942" y="2115748"/>
            <a:ext cx="2658263" cy="2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ru-RU" sz="1400" b="1" dirty="0" smtClean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Кандидат подаёт документы</a:t>
            </a:r>
            <a:r>
              <a:rPr lang="en-US" sz="1400" b="1" dirty="0" smtClean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:</a:t>
            </a:r>
            <a:endParaRPr lang="en-US" sz="1400" dirty="0"/>
          </a:p>
        </p:txBody>
      </p:sp>
      <p:sp>
        <p:nvSpPr>
          <p:cNvPr id="50" name="Text 48"/>
          <p:cNvSpPr/>
          <p:nvPr/>
        </p:nvSpPr>
        <p:spPr>
          <a:xfrm>
            <a:off x="8416573" y="2450514"/>
            <a:ext cx="3420460" cy="2468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27 марта 2026 г.</a:t>
            </a:r>
            <a:endParaRPr lang="en-US" sz="1400" dirty="0"/>
          </a:p>
        </p:txBody>
      </p:sp>
      <p:sp>
        <p:nvSpPr>
          <p:cNvPr id="51" name="Shape 49"/>
          <p:cNvSpPr/>
          <p:nvPr/>
        </p:nvSpPr>
        <p:spPr>
          <a:xfrm>
            <a:off x="8002240" y="2970862"/>
            <a:ext cx="3614403" cy="811037"/>
          </a:xfrm>
          <a:custGeom>
            <a:avLst/>
            <a:gdLst/>
            <a:ahLst/>
            <a:cxnLst/>
            <a:rect l="l" t="t" r="r" b="b"/>
            <a:pathLst>
              <a:path w="3614403" h="811037">
                <a:moveTo>
                  <a:pt x="70528" y="0"/>
                </a:moveTo>
                <a:lnTo>
                  <a:pt x="3543876" y="0"/>
                </a:lnTo>
                <a:cubicBezTo>
                  <a:pt x="3582827" y="0"/>
                  <a:pt x="3614403" y="31576"/>
                  <a:pt x="3614403" y="70528"/>
                </a:cubicBezTo>
                <a:lnTo>
                  <a:pt x="3614403" y="740509"/>
                </a:lnTo>
                <a:cubicBezTo>
                  <a:pt x="3614403" y="779461"/>
                  <a:pt x="3582827" y="811037"/>
                  <a:pt x="3543876" y="811037"/>
                </a:cubicBezTo>
                <a:lnTo>
                  <a:pt x="70528" y="811037"/>
                </a:lnTo>
                <a:cubicBezTo>
                  <a:pt x="31576" y="811037"/>
                  <a:pt x="0" y="779461"/>
                  <a:pt x="0" y="740509"/>
                </a:cubicBezTo>
                <a:lnTo>
                  <a:pt x="0" y="70528"/>
                </a:lnTo>
                <a:cubicBezTo>
                  <a:pt x="0" y="31602"/>
                  <a:pt x="31602" y="0"/>
                  <a:pt x="70528" y="0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/>
        </p:spPr>
      </p:sp>
      <p:sp>
        <p:nvSpPr>
          <p:cNvPr id="52" name="Shape 50"/>
          <p:cNvSpPr/>
          <p:nvPr/>
        </p:nvSpPr>
        <p:spPr>
          <a:xfrm flipV="1">
            <a:off x="8100837" y="3107365"/>
            <a:ext cx="246837" cy="266478"/>
          </a:xfrm>
          <a:custGeom>
            <a:avLst/>
            <a:gdLst/>
            <a:ahLst/>
            <a:cxnLst/>
            <a:rect l="l" t="t" r="r" b="b"/>
            <a:pathLst>
              <a:path w="141050" h="141050">
                <a:moveTo>
                  <a:pt x="70525" y="0"/>
                </a:moveTo>
                <a:cubicBezTo>
                  <a:pt x="109449" y="0"/>
                  <a:pt x="141050" y="31601"/>
                  <a:pt x="141050" y="70525"/>
                </a:cubicBezTo>
                <a:cubicBezTo>
                  <a:pt x="141050" y="109449"/>
                  <a:pt x="109449" y="141050"/>
                  <a:pt x="70525" y="141050"/>
                </a:cubicBezTo>
                <a:cubicBezTo>
                  <a:pt x="31601" y="141050"/>
                  <a:pt x="0" y="109449"/>
                  <a:pt x="0" y="70525"/>
                </a:cubicBezTo>
                <a:cubicBezTo>
                  <a:pt x="0" y="31601"/>
                  <a:pt x="31601" y="0"/>
                  <a:pt x="70525" y="0"/>
                </a:cubicBezTo>
                <a:close/>
                <a:moveTo>
                  <a:pt x="63913" y="33059"/>
                </a:moveTo>
                <a:lnTo>
                  <a:pt x="63913" y="70525"/>
                </a:lnTo>
                <a:cubicBezTo>
                  <a:pt x="63913" y="72729"/>
                  <a:pt x="65015" y="74795"/>
                  <a:pt x="66861" y="76035"/>
                </a:cubicBezTo>
                <a:lnTo>
                  <a:pt x="93308" y="93666"/>
                </a:lnTo>
                <a:cubicBezTo>
                  <a:pt x="96338" y="95705"/>
                  <a:pt x="100443" y="94878"/>
                  <a:pt x="102482" y="91820"/>
                </a:cubicBezTo>
                <a:cubicBezTo>
                  <a:pt x="104520" y="88762"/>
                  <a:pt x="103694" y="84685"/>
                  <a:pt x="100636" y="82646"/>
                </a:cubicBezTo>
                <a:lnTo>
                  <a:pt x="77137" y="66999"/>
                </a:lnTo>
                <a:lnTo>
                  <a:pt x="77137" y="33059"/>
                </a:lnTo>
                <a:cubicBezTo>
                  <a:pt x="77137" y="29395"/>
                  <a:pt x="74189" y="26447"/>
                  <a:pt x="70525" y="26447"/>
                </a:cubicBezTo>
                <a:cubicBezTo>
                  <a:pt x="66861" y="26447"/>
                  <a:pt x="63913" y="29395"/>
                  <a:pt x="63913" y="3305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3" name="Text 51"/>
          <p:cNvSpPr/>
          <p:nvPr/>
        </p:nvSpPr>
        <p:spPr>
          <a:xfrm>
            <a:off x="8398943" y="3067835"/>
            <a:ext cx="2039285" cy="211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Отчётный период:</a:t>
            </a:r>
            <a:endParaRPr lang="en-US" sz="1400" dirty="0"/>
          </a:p>
        </p:txBody>
      </p:sp>
      <p:sp>
        <p:nvSpPr>
          <p:cNvPr id="54" name="Text 52"/>
          <p:cNvSpPr/>
          <p:nvPr/>
        </p:nvSpPr>
        <p:spPr>
          <a:xfrm>
            <a:off x="8395003" y="3367566"/>
            <a:ext cx="3411644" cy="2468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1.01 – 31.12.2025</a:t>
            </a:r>
            <a:endParaRPr lang="en-US" sz="1400" dirty="0"/>
          </a:p>
        </p:txBody>
      </p:sp>
      <p:sp>
        <p:nvSpPr>
          <p:cNvPr id="55" name="Shape 53"/>
          <p:cNvSpPr/>
          <p:nvPr/>
        </p:nvSpPr>
        <p:spPr>
          <a:xfrm>
            <a:off x="8011055" y="3878872"/>
            <a:ext cx="3614403" cy="811037"/>
          </a:xfrm>
          <a:custGeom>
            <a:avLst/>
            <a:gdLst/>
            <a:ahLst/>
            <a:cxnLst/>
            <a:rect l="l" t="t" r="r" b="b"/>
            <a:pathLst>
              <a:path w="3614403" h="811037">
                <a:moveTo>
                  <a:pt x="70528" y="0"/>
                </a:moveTo>
                <a:lnTo>
                  <a:pt x="3543876" y="0"/>
                </a:lnTo>
                <a:cubicBezTo>
                  <a:pt x="3582827" y="0"/>
                  <a:pt x="3614403" y="31576"/>
                  <a:pt x="3614403" y="70528"/>
                </a:cubicBezTo>
                <a:lnTo>
                  <a:pt x="3614403" y="740509"/>
                </a:lnTo>
                <a:cubicBezTo>
                  <a:pt x="3614403" y="779461"/>
                  <a:pt x="3582827" y="811037"/>
                  <a:pt x="3543876" y="811037"/>
                </a:cubicBezTo>
                <a:lnTo>
                  <a:pt x="70528" y="811037"/>
                </a:lnTo>
                <a:cubicBezTo>
                  <a:pt x="31576" y="811037"/>
                  <a:pt x="0" y="779461"/>
                  <a:pt x="0" y="740509"/>
                </a:cubicBezTo>
                <a:lnTo>
                  <a:pt x="0" y="70528"/>
                </a:lnTo>
                <a:cubicBezTo>
                  <a:pt x="0" y="31602"/>
                  <a:pt x="31602" y="0"/>
                  <a:pt x="70528" y="0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8151899" y="4072815"/>
            <a:ext cx="178879" cy="255653"/>
          </a:xfrm>
          <a:custGeom>
            <a:avLst/>
            <a:gdLst/>
            <a:ahLst/>
            <a:cxnLst/>
            <a:rect l="l" t="t" r="r" b="b"/>
            <a:pathLst>
              <a:path w="123419" h="141050">
                <a:moveTo>
                  <a:pt x="35262" y="0"/>
                </a:moveTo>
                <a:cubicBezTo>
                  <a:pt x="40139" y="0"/>
                  <a:pt x="44078" y="3939"/>
                  <a:pt x="44078" y="8816"/>
                </a:cubicBezTo>
                <a:lnTo>
                  <a:pt x="44078" y="17631"/>
                </a:lnTo>
                <a:lnTo>
                  <a:pt x="79341" y="17631"/>
                </a:lnTo>
                <a:lnTo>
                  <a:pt x="79341" y="8816"/>
                </a:lnTo>
                <a:cubicBezTo>
                  <a:pt x="79341" y="3939"/>
                  <a:pt x="83280" y="0"/>
                  <a:pt x="88156" y="0"/>
                </a:cubicBezTo>
                <a:cubicBezTo>
                  <a:pt x="93032" y="0"/>
                  <a:pt x="96972" y="3939"/>
                  <a:pt x="96972" y="8816"/>
                </a:cubicBezTo>
                <a:lnTo>
                  <a:pt x="96972" y="17631"/>
                </a:lnTo>
                <a:lnTo>
                  <a:pt x="105787" y="17631"/>
                </a:lnTo>
                <a:cubicBezTo>
                  <a:pt x="115512" y="17631"/>
                  <a:pt x="123419" y="25538"/>
                  <a:pt x="123419" y="35262"/>
                </a:cubicBezTo>
                <a:lnTo>
                  <a:pt x="123419" y="114603"/>
                </a:lnTo>
                <a:cubicBezTo>
                  <a:pt x="123419" y="124328"/>
                  <a:pt x="115512" y="132234"/>
                  <a:pt x="105787" y="132234"/>
                </a:cubicBezTo>
                <a:lnTo>
                  <a:pt x="17631" y="132234"/>
                </a:lnTo>
                <a:cubicBezTo>
                  <a:pt x="7907" y="132234"/>
                  <a:pt x="0" y="124328"/>
                  <a:pt x="0" y="114603"/>
                </a:cubicBezTo>
                <a:lnTo>
                  <a:pt x="0" y="35262"/>
                </a:lnTo>
                <a:cubicBezTo>
                  <a:pt x="0" y="25538"/>
                  <a:pt x="7907" y="17631"/>
                  <a:pt x="17631" y="17631"/>
                </a:cubicBezTo>
                <a:lnTo>
                  <a:pt x="26447" y="17631"/>
                </a:lnTo>
                <a:lnTo>
                  <a:pt x="26447" y="8816"/>
                </a:lnTo>
                <a:cubicBezTo>
                  <a:pt x="26447" y="3939"/>
                  <a:pt x="30386" y="0"/>
                  <a:pt x="35262" y="0"/>
                </a:cubicBezTo>
                <a:close/>
                <a:moveTo>
                  <a:pt x="35262" y="70525"/>
                </a:moveTo>
                <a:cubicBezTo>
                  <a:pt x="30386" y="70525"/>
                  <a:pt x="26447" y="74464"/>
                  <a:pt x="26447" y="79341"/>
                </a:cubicBezTo>
                <a:lnTo>
                  <a:pt x="26447" y="96972"/>
                </a:lnTo>
                <a:cubicBezTo>
                  <a:pt x="26447" y="101848"/>
                  <a:pt x="30386" y="105787"/>
                  <a:pt x="35262" y="105787"/>
                </a:cubicBezTo>
                <a:lnTo>
                  <a:pt x="52894" y="105787"/>
                </a:lnTo>
                <a:cubicBezTo>
                  <a:pt x="57770" y="105787"/>
                  <a:pt x="61709" y="101848"/>
                  <a:pt x="61709" y="96972"/>
                </a:cubicBezTo>
                <a:lnTo>
                  <a:pt x="61709" y="79341"/>
                </a:lnTo>
                <a:cubicBezTo>
                  <a:pt x="61709" y="74464"/>
                  <a:pt x="57770" y="70525"/>
                  <a:pt x="52894" y="70525"/>
                </a:cubicBezTo>
                <a:lnTo>
                  <a:pt x="35262" y="70525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7" name="Text 55"/>
          <p:cNvSpPr/>
          <p:nvPr/>
        </p:nvSpPr>
        <p:spPr>
          <a:xfrm>
            <a:off x="8398942" y="4019922"/>
            <a:ext cx="1546915" cy="264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Отчётная дата:</a:t>
            </a:r>
            <a:endParaRPr lang="en-US" sz="1400" dirty="0"/>
          </a:p>
        </p:txBody>
      </p:sp>
      <p:sp>
        <p:nvSpPr>
          <p:cNvPr id="58" name="Text 56"/>
          <p:cNvSpPr/>
          <p:nvPr/>
        </p:nvSpPr>
        <p:spPr>
          <a:xfrm>
            <a:off x="8391410" y="4302022"/>
            <a:ext cx="3411644" cy="2468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 февраля 2026 г.</a:t>
            </a:r>
            <a:endParaRPr lang="en-US" sz="1400" dirty="0"/>
          </a:p>
        </p:txBody>
      </p:sp>
      <p:sp>
        <p:nvSpPr>
          <p:cNvPr id="59" name="Shape 57"/>
          <p:cNvSpPr/>
          <p:nvPr/>
        </p:nvSpPr>
        <p:spPr>
          <a:xfrm>
            <a:off x="8019871" y="4839774"/>
            <a:ext cx="3596772" cy="758143"/>
          </a:xfrm>
          <a:custGeom>
            <a:avLst/>
            <a:gdLst/>
            <a:ahLst/>
            <a:cxnLst/>
            <a:rect l="l" t="t" r="r" b="b"/>
            <a:pathLst>
              <a:path w="3596772" h="758143">
                <a:moveTo>
                  <a:pt x="70522" y="0"/>
                </a:moveTo>
                <a:lnTo>
                  <a:pt x="3526250" y="0"/>
                </a:lnTo>
                <a:cubicBezTo>
                  <a:pt x="3565198" y="0"/>
                  <a:pt x="3596772" y="31574"/>
                  <a:pt x="3596772" y="70522"/>
                </a:cubicBezTo>
                <a:lnTo>
                  <a:pt x="3596772" y="687621"/>
                </a:lnTo>
                <a:cubicBezTo>
                  <a:pt x="3596772" y="726569"/>
                  <a:pt x="3565198" y="758143"/>
                  <a:pt x="3526250" y="758143"/>
                </a:cubicBezTo>
                <a:lnTo>
                  <a:pt x="70522" y="758143"/>
                </a:lnTo>
                <a:cubicBezTo>
                  <a:pt x="31574" y="758143"/>
                  <a:pt x="0" y="726569"/>
                  <a:pt x="0" y="687621"/>
                </a:cubicBezTo>
                <a:lnTo>
                  <a:pt x="0" y="70522"/>
                </a:lnTo>
                <a:cubicBezTo>
                  <a:pt x="0" y="31600"/>
                  <a:pt x="31600" y="0"/>
                  <a:pt x="70522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25400">
            <a:solidFill>
              <a:srgbClr val="FFFFFF">
                <a:alpha val="4000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8108981" y="4961183"/>
            <a:ext cx="249042" cy="286119"/>
          </a:xfrm>
          <a:custGeom>
            <a:avLst/>
            <a:gdLst/>
            <a:ahLst/>
            <a:cxnLst/>
            <a:rect l="l" t="t" r="r" b="b"/>
            <a:pathLst>
              <a:path w="141050" h="141050">
                <a:moveTo>
                  <a:pt x="70525" y="141050"/>
                </a:moveTo>
                <a:cubicBezTo>
                  <a:pt x="109449" y="141050"/>
                  <a:pt x="141050" y="109449"/>
                  <a:pt x="141050" y="70525"/>
                </a:cubicBezTo>
                <a:cubicBezTo>
                  <a:pt x="141050" y="31601"/>
                  <a:pt x="109449" y="0"/>
                  <a:pt x="70525" y="0"/>
                </a:cubicBezTo>
                <a:cubicBezTo>
                  <a:pt x="31601" y="0"/>
                  <a:pt x="0" y="31601"/>
                  <a:pt x="0" y="70525"/>
                </a:cubicBezTo>
                <a:cubicBezTo>
                  <a:pt x="0" y="109449"/>
                  <a:pt x="31601" y="141050"/>
                  <a:pt x="70525" y="141050"/>
                </a:cubicBezTo>
                <a:close/>
                <a:moveTo>
                  <a:pt x="61709" y="44078"/>
                </a:moveTo>
                <a:cubicBezTo>
                  <a:pt x="61709" y="39213"/>
                  <a:pt x="65659" y="35262"/>
                  <a:pt x="70525" y="35262"/>
                </a:cubicBezTo>
                <a:cubicBezTo>
                  <a:pt x="75390" y="35262"/>
                  <a:pt x="79341" y="39213"/>
                  <a:pt x="79341" y="44078"/>
                </a:cubicBezTo>
                <a:cubicBezTo>
                  <a:pt x="79341" y="48944"/>
                  <a:pt x="75390" y="52894"/>
                  <a:pt x="70525" y="52894"/>
                </a:cubicBezTo>
                <a:cubicBezTo>
                  <a:pt x="65659" y="52894"/>
                  <a:pt x="61709" y="48944"/>
                  <a:pt x="61709" y="44078"/>
                </a:cubicBezTo>
                <a:close/>
                <a:moveTo>
                  <a:pt x="59505" y="61709"/>
                </a:moveTo>
                <a:lnTo>
                  <a:pt x="72729" y="61709"/>
                </a:lnTo>
                <a:cubicBezTo>
                  <a:pt x="76393" y="61709"/>
                  <a:pt x="79341" y="64657"/>
                  <a:pt x="79341" y="68321"/>
                </a:cubicBezTo>
                <a:lnTo>
                  <a:pt x="79341" y="92564"/>
                </a:lnTo>
                <a:lnTo>
                  <a:pt x="81544" y="92564"/>
                </a:lnTo>
                <a:cubicBezTo>
                  <a:pt x="85208" y="92564"/>
                  <a:pt x="88156" y="95512"/>
                  <a:pt x="88156" y="99176"/>
                </a:cubicBezTo>
                <a:cubicBezTo>
                  <a:pt x="88156" y="102840"/>
                  <a:pt x="85208" y="105787"/>
                  <a:pt x="81544" y="105787"/>
                </a:cubicBezTo>
                <a:lnTo>
                  <a:pt x="59505" y="105787"/>
                </a:lnTo>
                <a:cubicBezTo>
                  <a:pt x="55841" y="105787"/>
                  <a:pt x="52894" y="102840"/>
                  <a:pt x="52894" y="99176"/>
                </a:cubicBezTo>
                <a:cubicBezTo>
                  <a:pt x="52894" y="95512"/>
                  <a:pt x="55841" y="92564"/>
                  <a:pt x="59505" y="92564"/>
                </a:cubicBezTo>
                <a:lnTo>
                  <a:pt x="66117" y="92564"/>
                </a:lnTo>
                <a:lnTo>
                  <a:pt x="66117" y="74933"/>
                </a:lnTo>
                <a:lnTo>
                  <a:pt x="59505" y="74933"/>
                </a:lnTo>
                <a:cubicBezTo>
                  <a:pt x="55841" y="74933"/>
                  <a:pt x="52894" y="71985"/>
                  <a:pt x="52894" y="68321"/>
                </a:cubicBezTo>
                <a:cubicBezTo>
                  <a:pt x="52894" y="64657"/>
                  <a:pt x="55841" y="61709"/>
                  <a:pt x="59505" y="6170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61" name="Text 59"/>
          <p:cNvSpPr/>
          <p:nvPr/>
        </p:nvSpPr>
        <p:spPr>
          <a:xfrm>
            <a:off x="8395003" y="4989640"/>
            <a:ext cx="3142299" cy="458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Разделы 3–6</a:t>
            </a:r>
            <a:r>
              <a:rPr lang="en-US" sz="16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заполняются по состоянию на </a:t>
            </a:r>
            <a:r>
              <a:rPr lang="en-US" sz="16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1.02.2026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0321" y="340321"/>
            <a:ext cx="11579422" cy="2041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40321" y="612578"/>
            <a:ext cx="11664502" cy="3403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12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Работа с СПО «Справки БК»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40321" y="1054995"/>
            <a:ext cx="816770" cy="34032"/>
          </a:xfrm>
          <a:custGeom>
            <a:avLst/>
            <a:gdLst/>
            <a:ahLst/>
            <a:cxnLst/>
            <a:rect l="l" t="t" r="r" b="b"/>
            <a:pathLst>
              <a:path w="816770" h="34032">
                <a:moveTo>
                  <a:pt x="0" y="0"/>
                </a:moveTo>
                <a:lnTo>
                  <a:pt x="816770" y="0"/>
                </a:lnTo>
                <a:lnTo>
                  <a:pt x="816770" y="34032"/>
                </a:lnTo>
                <a:lnTo>
                  <a:pt x="0" y="34032"/>
                </a:lnTo>
                <a:lnTo>
                  <a:pt x="0" y="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5" name="Shape 3"/>
          <p:cNvSpPr/>
          <p:nvPr/>
        </p:nvSpPr>
        <p:spPr>
          <a:xfrm>
            <a:off x="386518" y="1216646"/>
            <a:ext cx="7597666" cy="2057677"/>
          </a:xfrm>
          <a:custGeom>
            <a:avLst/>
            <a:gdLst/>
            <a:ahLst/>
            <a:cxnLst/>
            <a:rect l="l" t="t" r="r" b="b"/>
            <a:pathLst>
              <a:path w="7597666" h="1701605">
                <a:moveTo>
                  <a:pt x="34032" y="0"/>
                </a:moveTo>
                <a:lnTo>
                  <a:pt x="7495570" y="0"/>
                </a:lnTo>
                <a:cubicBezTo>
                  <a:pt x="7551956" y="0"/>
                  <a:pt x="7597666" y="45710"/>
                  <a:pt x="7597666" y="102096"/>
                </a:cubicBezTo>
                <a:lnTo>
                  <a:pt x="7597666" y="1599509"/>
                </a:lnTo>
                <a:cubicBezTo>
                  <a:pt x="7597666" y="1655895"/>
                  <a:pt x="7551956" y="1701605"/>
                  <a:pt x="7495570" y="1701605"/>
                </a:cubicBezTo>
                <a:lnTo>
                  <a:pt x="34032" y="1701605"/>
                </a:lnTo>
                <a:cubicBezTo>
                  <a:pt x="15237" y="1701605"/>
                  <a:pt x="0" y="1686368"/>
                  <a:pt x="0" y="1667573"/>
                </a:cubicBezTo>
                <a:lnTo>
                  <a:pt x="0" y="34032"/>
                </a:lnTo>
                <a:cubicBezTo>
                  <a:pt x="0" y="15249"/>
                  <a:pt x="15249" y="0"/>
                  <a:pt x="34032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/>
        </p:spPr>
      </p:sp>
      <p:sp>
        <p:nvSpPr>
          <p:cNvPr id="6" name="Shape 4"/>
          <p:cNvSpPr/>
          <p:nvPr/>
        </p:nvSpPr>
        <p:spPr>
          <a:xfrm>
            <a:off x="340321" y="1259188"/>
            <a:ext cx="51048" cy="1931321"/>
          </a:xfrm>
          <a:custGeom>
            <a:avLst/>
            <a:gdLst/>
            <a:ahLst/>
            <a:cxnLst/>
            <a:rect l="l" t="t" r="r" b="b"/>
            <a:pathLst>
              <a:path w="34032" h="1701605">
                <a:moveTo>
                  <a:pt x="34032" y="0"/>
                </a:moveTo>
                <a:lnTo>
                  <a:pt x="34032" y="0"/>
                </a:lnTo>
                <a:lnTo>
                  <a:pt x="34032" y="1701605"/>
                </a:lnTo>
                <a:lnTo>
                  <a:pt x="34032" y="1701605"/>
                </a:lnTo>
                <a:cubicBezTo>
                  <a:pt x="15237" y="1701605"/>
                  <a:pt x="0" y="1686368"/>
                  <a:pt x="0" y="1667573"/>
                </a:cubicBezTo>
                <a:lnTo>
                  <a:pt x="0" y="34032"/>
                </a:lnTo>
                <a:cubicBezTo>
                  <a:pt x="0" y="15237"/>
                  <a:pt x="15237" y="0"/>
                  <a:pt x="34032" y="0"/>
                </a:cubicBez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7" name="Shape 5"/>
          <p:cNvSpPr/>
          <p:nvPr/>
        </p:nvSpPr>
        <p:spPr>
          <a:xfrm>
            <a:off x="479091" y="1335760"/>
            <a:ext cx="504666" cy="544514"/>
          </a:xfrm>
          <a:custGeom>
            <a:avLst/>
            <a:gdLst/>
            <a:ahLst/>
            <a:cxnLst/>
            <a:rect l="l" t="t" r="r" b="b"/>
            <a:pathLst>
              <a:path w="544514" h="544514">
                <a:moveTo>
                  <a:pt x="102096" y="0"/>
                </a:moveTo>
                <a:lnTo>
                  <a:pt x="442417" y="0"/>
                </a:lnTo>
                <a:cubicBezTo>
                  <a:pt x="498804" y="0"/>
                  <a:pt x="544514" y="45710"/>
                  <a:pt x="544514" y="102096"/>
                </a:cubicBezTo>
                <a:lnTo>
                  <a:pt x="544514" y="442417"/>
                </a:lnTo>
                <a:cubicBezTo>
                  <a:pt x="544514" y="498804"/>
                  <a:pt x="498804" y="544514"/>
                  <a:pt x="442417" y="544514"/>
                </a:cubicBezTo>
                <a:lnTo>
                  <a:pt x="102096" y="544514"/>
                </a:lnTo>
                <a:cubicBezTo>
                  <a:pt x="45710" y="544514"/>
                  <a:pt x="0" y="498804"/>
                  <a:pt x="0" y="442417"/>
                </a:cubicBezTo>
                <a:lnTo>
                  <a:pt x="0" y="102096"/>
                </a:lnTo>
                <a:cubicBezTo>
                  <a:pt x="0" y="45748"/>
                  <a:pt x="45748" y="0"/>
                  <a:pt x="102096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8" name="Shape 6"/>
          <p:cNvSpPr/>
          <p:nvPr/>
        </p:nvSpPr>
        <p:spPr>
          <a:xfrm>
            <a:off x="581629" y="1480396"/>
            <a:ext cx="319051" cy="255241"/>
          </a:xfrm>
          <a:custGeom>
            <a:avLst/>
            <a:gdLst/>
            <a:ahLst/>
            <a:cxnLst/>
            <a:rect l="l" t="t" r="r" b="b"/>
            <a:pathLst>
              <a:path w="319051" h="255241">
                <a:moveTo>
                  <a:pt x="31905" y="47858"/>
                </a:moveTo>
                <a:cubicBezTo>
                  <a:pt x="31905" y="30260"/>
                  <a:pt x="46213" y="15953"/>
                  <a:pt x="63810" y="15953"/>
                </a:cubicBezTo>
                <a:lnTo>
                  <a:pt x="255241" y="15953"/>
                </a:lnTo>
                <a:cubicBezTo>
                  <a:pt x="272838" y="15953"/>
                  <a:pt x="287146" y="30260"/>
                  <a:pt x="287146" y="47858"/>
                </a:cubicBezTo>
                <a:lnTo>
                  <a:pt x="287146" y="167502"/>
                </a:lnTo>
                <a:lnTo>
                  <a:pt x="255241" y="167502"/>
                </a:lnTo>
                <a:lnTo>
                  <a:pt x="255241" y="47858"/>
                </a:lnTo>
                <a:lnTo>
                  <a:pt x="63810" y="47858"/>
                </a:lnTo>
                <a:lnTo>
                  <a:pt x="63810" y="167502"/>
                </a:lnTo>
                <a:lnTo>
                  <a:pt x="31905" y="167502"/>
                </a:lnTo>
                <a:lnTo>
                  <a:pt x="31905" y="47858"/>
                </a:lnTo>
                <a:close/>
                <a:moveTo>
                  <a:pt x="0" y="201002"/>
                </a:moveTo>
                <a:cubicBezTo>
                  <a:pt x="0" y="195718"/>
                  <a:pt x="4287" y="191431"/>
                  <a:pt x="9572" y="191431"/>
                </a:cubicBezTo>
                <a:lnTo>
                  <a:pt x="309479" y="191431"/>
                </a:lnTo>
                <a:cubicBezTo>
                  <a:pt x="314764" y="191431"/>
                  <a:pt x="319051" y="195718"/>
                  <a:pt x="319051" y="201002"/>
                </a:cubicBezTo>
                <a:cubicBezTo>
                  <a:pt x="319051" y="222139"/>
                  <a:pt x="301902" y="239288"/>
                  <a:pt x="280765" y="239288"/>
                </a:cubicBezTo>
                <a:lnTo>
                  <a:pt x="38286" y="239288"/>
                </a:lnTo>
                <a:cubicBezTo>
                  <a:pt x="17149" y="239288"/>
                  <a:pt x="0" y="222139"/>
                  <a:pt x="0" y="201002"/>
                </a:cubicBezTo>
                <a:close/>
                <a:moveTo>
                  <a:pt x="140083" y="104190"/>
                </a:moveTo>
                <a:lnTo>
                  <a:pt x="124629" y="119644"/>
                </a:lnTo>
                <a:lnTo>
                  <a:pt x="140083" y="135098"/>
                </a:lnTo>
                <a:cubicBezTo>
                  <a:pt x="144769" y="139784"/>
                  <a:pt x="144769" y="147362"/>
                  <a:pt x="140083" y="151998"/>
                </a:cubicBezTo>
                <a:cubicBezTo>
                  <a:pt x="135397" y="156634"/>
                  <a:pt x="127820" y="156684"/>
                  <a:pt x="123184" y="151998"/>
                </a:cubicBezTo>
                <a:lnTo>
                  <a:pt x="99255" y="128069"/>
                </a:lnTo>
                <a:cubicBezTo>
                  <a:pt x="94569" y="123383"/>
                  <a:pt x="94569" y="115806"/>
                  <a:pt x="99255" y="111169"/>
                </a:cubicBezTo>
                <a:lnTo>
                  <a:pt x="123184" y="87240"/>
                </a:lnTo>
                <a:cubicBezTo>
                  <a:pt x="127870" y="82554"/>
                  <a:pt x="135447" y="82554"/>
                  <a:pt x="140083" y="87240"/>
                </a:cubicBezTo>
                <a:cubicBezTo>
                  <a:pt x="144720" y="91927"/>
                  <a:pt x="144769" y="99504"/>
                  <a:pt x="140083" y="104140"/>
                </a:cubicBezTo>
                <a:close/>
                <a:moveTo>
                  <a:pt x="195917" y="87240"/>
                </a:moveTo>
                <a:lnTo>
                  <a:pt x="219846" y="111169"/>
                </a:lnTo>
                <a:cubicBezTo>
                  <a:pt x="224532" y="115855"/>
                  <a:pt x="224532" y="123433"/>
                  <a:pt x="219846" y="128069"/>
                </a:cubicBezTo>
                <a:lnTo>
                  <a:pt x="195917" y="151998"/>
                </a:lnTo>
                <a:cubicBezTo>
                  <a:pt x="191231" y="156684"/>
                  <a:pt x="183654" y="156684"/>
                  <a:pt x="179017" y="151998"/>
                </a:cubicBezTo>
                <a:cubicBezTo>
                  <a:pt x="174381" y="147312"/>
                  <a:pt x="174331" y="139734"/>
                  <a:pt x="179017" y="135098"/>
                </a:cubicBezTo>
                <a:lnTo>
                  <a:pt x="194472" y="119644"/>
                </a:lnTo>
                <a:lnTo>
                  <a:pt x="179017" y="104190"/>
                </a:lnTo>
                <a:cubicBezTo>
                  <a:pt x="174331" y="99504"/>
                  <a:pt x="174331" y="91927"/>
                  <a:pt x="179017" y="87290"/>
                </a:cubicBezTo>
                <a:cubicBezTo>
                  <a:pt x="183704" y="82654"/>
                  <a:pt x="191281" y="82604"/>
                  <a:pt x="195917" y="8729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1111377" y="1323716"/>
            <a:ext cx="6593719" cy="2722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08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Актуальная версия ПО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102869" y="1687507"/>
            <a:ext cx="6602227" cy="8995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Необходимо использовать </a:t>
            </a:r>
            <a:r>
              <a:rPr lang="en-US" sz="16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актуальную версию СПО «Справки БК»</a:t>
            </a:r>
            <a:r>
              <a:rPr lang="en-US" sz="16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на дату представления сведений о доходах. Регулярно проверяйте обновления на официальном сайте.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1218631" y="2808281"/>
            <a:ext cx="3364004" cy="340321"/>
          </a:xfrm>
          <a:custGeom>
            <a:avLst/>
            <a:gdLst/>
            <a:ahLst/>
            <a:cxnLst/>
            <a:rect l="l" t="t" r="r" b="b"/>
            <a:pathLst>
              <a:path w="2288659" h="340321">
                <a:moveTo>
                  <a:pt x="68064" y="0"/>
                </a:moveTo>
                <a:lnTo>
                  <a:pt x="2220595" y="0"/>
                </a:lnTo>
                <a:cubicBezTo>
                  <a:pt x="2258185" y="0"/>
                  <a:pt x="2288659" y="30473"/>
                  <a:pt x="2288659" y="68064"/>
                </a:cubicBezTo>
                <a:lnTo>
                  <a:pt x="2288659" y="272257"/>
                </a:lnTo>
                <a:cubicBezTo>
                  <a:pt x="2288659" y="309848"/>
                  <a:pt x="2258185" y="340321"/>
                  <a:pt x="2220595" y="340321"/>
                </a:cubicBezTo>
                <a:lnTo>
                  <a:pt x="68064" y="340321"/>
                </a:lnTo>
                <a:cubicBezTo>
                  <a:pt x="30473" y="340321"/>
                  <a:pt x="0" y="309848"/>
                  <a:pt x="0" y="272257"/>
                </a:cubicBezTo>
                <a:lnTo>
                  <a:pt x="0" y="68064"/>
                </a:lnTo>
                <a:cubicBezTo>
                  <a:pt x="0" y="30473"/>
                  <a:pt x="30473" y="0"/>
                  <a:pt x="68064" y="0"/>
                </a:cubicBezTo>
                <a:close/>
              </a:path>
            </a:pathLst>
          </a:custGeom>
          <a:solidFill>
            <a:schemeClr val="bg2"/>
          </a:solidFill>
          <a:ln/>
        </p:spPr>
      </p:sp>
      <p:sp>
        <p:nvSpPr>
          <p:cNvPr id="12" name="Shape 10"/>
          <p:cNvSpPr/>
          <p:nvPr/>
        </p:nvSpPr>
        <p:spPr>
          <a:xfrm>
            <a:off x="1340778" y="2843097"/>
            <a:ext cx="221209" cy="290694"/>
          </a:xfrm>
          <a:custGeom>
            <a:avLst/>
            <a:gdLst/>
            <a:ahLst/>
            <a:cxnLst/>
            <a:rect l="l" t="t" r="r" b="b"/>
            <a:pathLst>
              <a:path w="136128" h="136128">
                <a:moveTo>
                  <a:pt x="68064" y="136128"/>
                </a:moveTo>
                <a:cubicBezTo>
                  <a:pt x="105630" y="136128"/>
                  <a:pt x="136128" y="105630"/>
                  <a:pt x="136128" y="68064"/>
                </a:cubicBezTo>
                <a:cubicBezTo>
                  <a:pt x="136128" y="30499"/>
                  <a:pt x="105630" y="0"/>
                  <a:pt x="68064" y="0"/>
                </a:cubicBezTo>
                <a:cubicBezTo>
                  <a:pt x="30499" y="0"/>
                  <a:pt x="0" y="30499"/>
                  <a:pt x="0" y="68064"/>
                </a:cubicBezTo>
                <a:cubicBezTo>
                  <a:pt x="0" y="105630"/>
                  <a:pt x="30499" y="136128"/>
                  <a:pt x="68064" y="136128"/>
                </a:cubicBezTo>
                <a:close/>
                <a:moveTo>
                  <a:pt x="68064" y="36159"/>
                </a:moveTo>
                <a:cubicBezTo>
                  <a:pt x="71600" y="36159"/>
                  <a:pt x="74445" y="39004"/>
                  <a:pt x="74445" y="42540"/>
                </a:cubicBezTo>
                <a:lnTo>
                  <a:pt x="74445" y="72318"/>
                </a:lnTo>
                <a:cubicBezTo>
                  <a:pt x="74445" y="75854"/>
                  <a:pt x="71600" y="78699"/>
                  <a:pt x="68064" y="78699"/>
                </a:cubicBezTo>
                <a:cubicBezTo>
                  <a:pt x="64528" y="78699"/>
                  <a:pt x="61683" y="75854"/>
                  <a:pt x="61683" y="72318"/>
                </a:cubicBezTo>
                <a:lnTo>
                  <a:pt x="61683" y="42540"/>
                </a:lnTo>
                <a:cubicBezTo>
                  <a:pt x="61683" y="39004"/>
                  <a:pt x="64528" y="36159"/>
                  <a:pt x="68064" y="36159"/>
                </a:cubicBezTo>
                <a:close/>
                <a:moveTo>
                  <a:pt x="60965" y="93588"/>
                </a:moveTo>
                <a:cubicBezTo>
                  <a:pt x="60804" y="90953"/>
                  <a:pt x="62118" y="88446"/>
                  <a:pt x="64377" y="87080"/>
                </a:cubicBezTo>
                <a:cubicBezTo>
                  <a:pt x="66636" y="85714"/>
                  <a:pt x="69466" y="85714"/>
                  <a:pt x="71725" y="87080"/>
                </a:cubicBezTo>
                <a:cubicBezTo>
                  <a:pt x="73984" y="88446"/>
                  <a:pt x="75298" y="90953"/>
                  <a:pt x="75136" y="93588"/>
                </a:cubicBezTo>
                <a:cubicBezTo>
                  <a:pt x="75298" y="96223"/>
                  <a:pt x="73984" y="98730"/>
                  <a:pt x="71725" y="100097"/>
                </a:cubicBezTo>
                <a:cubicBezTo>
                  <a:pt x="69466" y="101463"/>
                  <a:pt x="66636" y="101463"/>
                  <a:pt x="64377" y="100097"/>
                </a:cubicBezTo>
                <a:cubicBezTo>
                  <a:pt x="62118" y="98730"/>
                  <a:pt x="60804" y="96223"/>
                  <a:pt x="60965" y="9358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13" name="Text 11"/>
          <p:cNvSpPr/>
          <p:nvPr/>
        </p:nvSpPr>
        <p:spPr>
          <a:xfrm>
            <a:off x="1633541" y="2907394"/>
            <a:ext cx="2432510" cy="1505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Обязательное требование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390245" y="3886900"/>
            <a:ext cx="3718007" cy="2588973"/>
          </a:xfrm>
          <a:custGeom>
            <a:avLst/>
            <a:gdLst/>
            <a:ahLst/>
            <a:cxnLst/>
            <a:rect l="l" t="t" r="r" b="b"/>
            <a:pathLst>
              <a:path w="3718007" h="3496798">
                <a:moveTo>
                  <a:pt x="102107" y="0"/>
                </a:moveTo>
                <a:lnTo>
                  <a:pt x="3615900" y="0"/>
                </a:lnTo>
                <a:cubicBezTo>
                  <a:pt x="3672292" y="0"/>
                  <a:pt x="3718007" y="45715"/>
                  <a:pt x="3718007" y="102107"/>
                </a:cubicBezTo>
                <a:lnTo>
                  <a:pt x="3718007" y="3394692"/>
                </a:lnTo>
                <a:cubicBezTo>
                  <a:pt x="3718007" y="3451084"/>
                  <a:pt x="3672292" y="3496798"/>
                  <a:pt x="3615900" y="3496798"/>
                </a:cubicBezTo>
                <a:lnTo>
                  <a:pt x="102107" y="3496798"/>
                </a:lnTo>
                <a:cubicBezTo>
                  <a:pt x="45715" y="3496798"/>
                  <a:pt x="0" y="3451084"/>
                  <a:pt x="0" y="3394692"/>
                </a:cubicBezTo>
                <a:lnTo>
                  <a:pt x="0" y="102107"/>
                </a:lnTo>
                <a:cubicBezTo>
                  <a:pt x="0" y="45715"/>
                  <a:pt x="45715" y="0"/>
                  <a:pt x="102107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B0A59A">
                <a:alpha val="30196"/>
              </a:srgbClr>
            </a:solidFill>
            <a:prstDash val="solid"/>
          </a:ln>
          <a:effectLst>
            <a:outerShdw blurRad="127620" dist="8508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513007" y="3947090"/>
            <a:ext cx="408385" cy="408385"/>
          </a:xfrm>
          <a:custGeom>
            <a:avLst/>
            <a:gdLst/>
            <a:ahLst/>
            <a:cxnLst/>
            <a:rect l="l" t="t" r="r" b="b"/>
            <a:pathLst>
              <a:path w="408385" h="408385">
                <a:moveTo>
                  <a:pt x="68066" y="0"/>
                </a:moveTo>
                <a:lnTo>
                  <a:pt x="340320" y="0"/>
                </a:lnTo>
                <a:cubicBezTo>
                  <a:pt x="377911" y="0"/>
                  <a:pt x="408385" y="30474"/>
                  <a:pt x="408385" y="68066"/>
                </a:cubicBezTo>
                <a:lnTo>
                  <a:pt x="408385" y="340320"/>
                </a:lnTo>
                <a:cubicBezTo>
                  <a:pt x="408385" y="377911"/>
                  <a:pt x="377911" y="408385"/>
                  <a:pt x="340320" y="408385"/>
                </a:cubicBezTo>
                <a:lnTo>
                  <a:pt x="68066" y="408385"/>
                </a:lnTo>
                <a:cubicBezTo>
                  <a:pt x="30474" y="408385"/>
                  <a:pt x="0" y="377911"/>
                  <a:pt x="0" y="340320"/>
                </a:cubicBezTo>
                <a:lnTo>
                  <a:pt x="0" y="68066"/>
                </a:lnTo>
                <a:cubicBezTo>
                  <a:pt x="0" y="30474"/>
                  <a:pt x="30474" y="0"/>
                  <a:pt x="68066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16" name="Shape 14"/>
          <p:cNvSpPr/>
          <p:nvPr/>
        </p:nvSpPr>
        <p:spPr>
          <a:xfrm>
            <a:off x="604069" y="4082939"/>
            <a:ext cx="170161" cy="170161"/>
          </a:xfrm>
          <a:custGeom>
            <a:avLst/>
            <a:gdLst/>
            <a:ahLst/>
            <a:cxnLst/>
            <a:rect l="l" t="t" r="r" b="b"/>
            <a:pathLst>
              <a:path w="170161" h="170161">
                <a:moveTo>
                  <a:pt x="21270" y="21270"/>
                </a:moveTo>
                <a:cubicBezTo>
                  <a:pt x="21270" y="9538"/>
                  <a:pt x="30808" y="0"/>
                  <a:pt x="42540" y="0"/>
                </a:cubicBezTo>
                <a:lnTo>
                  <a:pt x="113496" y="0"/>
                </a:lnTo>
                <a:cubicBezTo>
                  <a:pt x="119146" y="0"/>
                  <a:pt x="124563" y="2227"/>
                  <a:pt x="128551" y="6215"/>
                </a:cubicBezTo>
                <a:lnTo>
                  <a:pt x="142676" y="20339"/>
                </a:lnTo>
                <a:cubicBezTo>
                  <a:pt x="146664" y="24328"/>
                  <a:pt x="148890" y="29745"/>
                  <a:pt x="148890" y="35395"/>
                </a:cubicBezTo>
                <a:lnTo>
                  <a:pt x="148890" y="47858"/>
                </a:lnTo>
                <a:lnTo>
                  <a:pt x="21270" y="47858"/>
                </a:lnTo>
                <a:lnTo>
                  <a:pt x="21270" y="21270"/>
                </a:lnTo>
                <a:close/>
                <a:moveTo>
                  <a:pt x="0" y="85080"/>
                </a:moveTo>
                <a:cubicBezTo>
                  <a:pt x="0" y="73348"/>
                  <a:pt x="9538" y="63810"/>
                  <a:pt x="21270" y="63810"/>
                </a:cubicBezTo>
                <a:lnTo>
                  <a:pt x="148890" y="63810"/>
                </a:lnTo>
                <a:cubicBezTo>
                  <a:pt x="160622" y="63810"/>
                  <a:pt x="170161" y="73348"/>
                  <a:pt x="170161" y="85080"/>
                </a:cubicBezTo>
                <a:lnTo>
                  <a:pt x="170161" y="116985"/>
                </a:lnTo>
                <a:cubicBezTo>
                  <a:pt x="170161" y="122868"/>
                  <a:pt x="165408" y="127620"/>
                  <a:pt x="159525" y="127620"/>
                </a:cubicBezTo>
                <a:lnTo>
                  <a:pt x="148890" y="127620"/>
                </a:lnTo>
                <a:lnTo>
                  <a:pt x="148890" y="148890"/>
                </a:lnTo>
                <a:cubicBezTo>
                  <a:pt x="148890" y="160622"/>
                  <a:pt x="139352" y="170161"/>
                  <a:pt x="127620" y="170161"/>
                </a:cubicBezTo>
                <a:lnTo>
                  <a:pt x="42540" y="170161"/>
                </a:lnTo>
                <a:cubicBezTo>
                  <a:pt x="30808" y="170161"/>
                  <a:pt x="21270" y="160622"/>
                  <a:pt x="21270" y="148890"/>
                </a:cubicBezTo>
                <a:lnTo>
                  <a:pt x="21270" y="127620"/>
                </a:lnTo>
                <a:lnTo>
                  <a:pt x="10635" y="127620"/>
                </a:lnTo>
                <a:cubicBezTo>
                  <a:pt x="4753" y="127620"/>
                  <a:pt x="0" y="122868"/>
                  <a:pt x="0" y="116985"/>
                </a:cubicBezTo>
                <a:lnTo>
                  <a:pt x="0" y="85080"/>
                </a:lnTo>
                <a:close/>
                <a:moveTo>
                  <a:pt x="42540" y="138255"/>
                </a:moveTo>
                <a:lnTo>
                  <a:pt x="42540" y="148890"/>
                </a:lnTo>
                <a:lnTo>
                  <a:pt x="127620" y="148890"/>
                </a:lnTo>
                <a:lnTo>
                  <a:pt x="127620" y="116985"/>
                </a:lnTo>
                <a:lnTo>
                  <a:pt x="42540" y="116985"/>
                </a:lnTo>
                <a:lnTo>
                  <a:pt x="42540" y="138255"/>
                </a:lnTo>
                <a:close/>
                <a:moveTo>
                  <a:pt x="151549" y="90398"/>
                </a:moveTo>
                <a:cubicBezTo>
                  <a:pt x="151549" y="85996"/>
                  <a:pt x="147975" y="82421"/>
                  <a:pt x="143573" y="82421"/>
                </a:cubicBezTo>
                <a:cubicBezTo>
                  <a:pt x="139171" y="82421"/>
                  <a:pt x="135597" y="85996"/>
                  <a:pt x="135597" y="90398"/>
                </a:cubicBezTo>
                <a:cubicBezTo>
                  <a:pt x="135597" y="94800"/>
                  <a:pt x="139171" y="98374"/>
                  <a:pt x="143573" y="98374"/>
                </a:cubicBezTo>
                <a:cubicBezTo>
                  <a:pt x="147975" y="98374"/>
                  <a:pt x="151549" y="94800"/>
                  <a:pt x="151549" y="90398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967385" y="3990263"/>
            <a:ext cx="2160377" cy="236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Требования к печати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78546" y="4390140"/>
            <a:ext cx="119112" cy="136128"/>
          </a:xfrm>
          <a:custGeom>
            <a:avLst/>
            <a:gdLst/>
            <a:ahLst/>
            <a:cxnLst/>
            <a:rect l="l" t="t" r="r" b="b"/>
            <a:pathLst>
              <a:path w="119112" h="136128">
                <a:moveTo>
                  <a:pt x="115603" y="18638"/>
                </a:moveTo>
                <a:cubicBezTo>
                  <a:pt x="119405" y="21403"/>
                  <a:pt x="120256" y="26721"/>
                  <a:pt x="117491" y="30523"/>
                </a:cubicBezTo>
                <a:lnTo>
                  <a:pt x="49426" y="124111"/>
                </a:lnTo>
                <a:cubicBezTo>
                  <a:pt x="47964" y="126131"/>
                  <a:pt x="45704" y="127381"/>
                  <a:pt x="43205" y="127594"/>
                </a:cubicBezTo>
                <a:cubicBezTo>
                  <a:pt x="40706" y="127806"/>
                  <a:pt x="38286" y="126876"/>
                  <a:pt x="36531" y="125121"/>
                </a:cubicBezTo>
                <a:lnTo>
                  <a:pt x="2499" y="91089"/>
                </a:lnTo>
                <a:cubicBezTo>
                  <a:pt x="-824" y="87766"/>
                  <a:pt x="-824" y="82368"/>
                  <a:pt x="2499" y="79045"/>
                </a:cubicBezTo>
                <a:cubicBezTo>
                  <a:pt x="5823" y="75721"/>
                  <a:pt x="11220" y="75721"/>
                  <a:pt x="14543" y="79045"/>
                </a:cubicBezTo>
                <a:lnTo>
                  <a:pt x="41530" y="106031"/>
                </a:lnTo>
                <a:lnTo>
                  <a:pt x="103745" y="20499"/>
                </a:lnTo>
                <a:cubicBezTo>
                  <a:pt x="106510" y="16697"/>
                  <a:pt x="111827" y="15846"/>
                  <a:pt x="115629" y="18611"/>
                </a:cubicBezTo>
                <a:close/>
              </a:path>
            </a:pathLst>
          </a:custGeom>
          <a:solidFill>
            <a:srgbClr val="B0A59A"/>
          </a:solidFill>
          <a:ln/>
        </p:spPr>
      </p:sp>
      <p:sp>
        <p:nvSpPr>
          <p:cNvPr id="19" name="Text 17"/>
          <p:cNvSpPr/>
          <p:nvPr/>
        </p:nvSpPr>
        <p:spPr>
          <a:xfrm>
            <a:off x="900680" y="4364616"/>
            <a:ext cx="1713817" cy="1871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Формат </a:t>
            </a:r>
            <a:r>
              <a:rPr lang="en-US" sz="14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А4</a:t>
            </a:r>
            <a:r>
              <a:rPr lang="en-US" sz="14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(не А5!)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578546" y="4736031"/>
            <a:ext cx="119112" cy="136128"/>
          </a:xfrm>
          <a:custGeom>
            <a:avLst/>
            <a:gdLst/>
            <a:ahLst/>
            <a:cxnLst/>
            <a:rect l="l" t="t" r="r" b="b"/>
            <a:pathLst>
              <a:path w="119112" h="136128">
                <a:moveTo>
                  <a:pt x="115603" y="18638"/>
                </a:moveTo>
                <a:cubicBezTo>
                  <a:pt x="119405" y="21403"/>
                  <a:pt x="120256" y="26721"/>
                  <a:pt x="117491" y="30523"/>
                </a:cubicBezTo>
                <a:lnTo>
                  <a:pt x="49426" y="124111"/>
                </a:lnTo>
                <a:cubicBezTo>
                  <a:pt x="47964" y="126131"/>
                  <a:pt x="45704" y="127381"/>
                  <a:pt x="43205" y="127594"/>
                </a:cubicBezTo>
                <a:cubicBezTo>
                  <a:pt x="40706" y="127806"/>
                  <a:pt x="38286" y="126876"/>
                  <a:pt x="36531" y="125121"/>
                </a:cubicBezTo>
                <a:lnTo>
                  <a:pt x="2499" y="91089"/>
                </a:lnTo>
                <a:cubicBezTo>
                  <a:pt x="-824" y="87766"/>
                  <a:pt x="-824" y="82368"/>
                  <a:pt x="2499" y="79045"/>
                </a:cubicBezTo>
                <a:cubicBezTo>
                  <a:pt x="5823" y="75721"/>
                  <a:pt x="11220" y="75721"/>
                  <a:pt x="14543" y="79045"/>
                </a:cubicBezTo>
                <a:lnTo>
                  <a:pt x="41530" y="106031"/>
                </a:lnTo>
                <a:lnTo>
                  <a:pt x="103745" y="20499"/>
                </a:lnTo>
                <a:cubicBezTo>
                  <a:pt x="106510" y="16697"/>
                  <a:pt x="111827" y="15846"/>
                  <a:pt x="115629" y="18611"/>
                </a:cubicBezTo>
                <a:close/>
              </a:path>
            </a:pathLst>
          </a:custGeom>
          <a:solidFill>
            <a:srgbClr val="B0A59A"/>
          </a:solidFill>
          <a:ln/>
        </p:spPr>
      </p:sp>
      <p:sp>
        <p:nvSpPr>
          <p:cNvPr id="21" name="Text 19"/>
          <p:cNvSpPr/>
          <p:nvPr/>
        </p:nvSpPr>
        <p:spPr>
          <a:xfrm>
            <a:off x="900680" y="4689763"/>
            <a:ext cx="2227082" cy="219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Односторонняя</a:t>
            </a:r>
            <a:r>
              <a:rPr lang="en-US" sz="14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печать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578546" y="5124296"/>
            <a:ext cx="119112" cy="136128"/>
          </a:xfrm>
          <a:custGeom>
            <a:avLst/>
            <a:gdLst/>
            <a:ahLst/>
            <a:cxnLst/>
            <a:rect l="l" t="t" r="r" b="b"/>
            <a:pathLst>
              <a:path w="119112" h="136128">
                <a:moveTo>
                  <a:pt x="115603" y="18638"/>
                </a:moveTo>
                <a:cubicBezTo>
                  <a:pt x="119405" y="21403"/>
                  <a:pt x="120256" y="26721"/>
                  <a:pt x="117491" y="30523"/>
                </a:cubicBezTo>
                <a:lnTo>
                  <a:pt x="49426" y="124111"/>
                </a:lnTo>
                <a:cubicBezTo>
                  <a:pt x="47964" y="126131"/>
                  <a:pt x="45704" y="127381"/>
                  <a:pt x="43205" y="127594"/>
                </a:cubicBezTo>
                <a:cubicBezTo>
                  <a:pt x="40706" y="127806"/>
                  <a:pt x="38286" y="126876"/>
                  <a:pt x="36531" y="125121"/>
                </a:cubicBezTo>
                <a:lnTo>
                  <a:pt x="2499" y="91089"/>
                </a:lnTo>
                <a:cubicBezTo>
                  <a:pt x="-824" y="87766"/>
                  <a:pt x="-824" y="82368"/>
                  <a:pt x="2499" y="79045"/>
                </a:cubicBezTo>
                <a:cubicBezTo>
                  <a:pt x="5823" y="75721"/>
                  <a:pt x="11220" y="75721"/>
                  <a:pt x="14543" y="79045"/>
                </a:cubicBezTo>
                <a:lnTo>
                  <a:pt x="41530" y="106031"/>
                </a:lnTo>
                <a:lnTo>
                  <a:pt x="103745" y="20499"/>
                </a:lnTo>
                <a:cubicBezTo>
                  <a:pt x="106510" y="16697"/>
                  <a:pt x="111827" y="15846"/>
                  <a:pt x="115629" y="18611"/>
                </a:cubicBezTo>
                <a:close/>
              </a:path>
            </a:pathLst>
          </a:custGeom>
          <a:solidFill>
            <a:srgbClr val="B0A59A"/>
          </a:solidFill>
          <a:ln/>
        </p:spPr>
      </p:sp>
      <p:sp>
        <p:nvSpPr>
          <p:cNvPr id="23" name="Text 21"/>
          <p:cNvSpPr/>
          <p:nvPr/>
        </p:nvSpPr>
        <p:spPr>
          <a:xfrm>
            <a:off x="853908" y="5140590"/>
            <a:ext cx="3130953" cy="4083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Не допускаются </a:t>
            </a:r>
            <a:r>
              <a:rPr lang="en-US" sz="14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дефекты</a:t>
            </a:r>
            <a:r>
              <a:rPr lang="en-US" sz="14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печати в виде полос, пятен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587054" y="5804937"/>
            <a:ext cx="102096" cy="136128"/>
          </a:xfrm>
          <a:custGeom>
            <a:avLst/>
            <a:gdLst/>
            <a:ahLst/>
            <a:cxnLst/>
            <a:rect l="l" t="t" r="r" b="b"/>
            <a:pathLst>
              <a:path w="102096" h="136128">
                <a:moveTo>
                  <a:pt x="14650" y="19515"/>
                </a:moveTo>
                <a:cubicBezTo>
                  <a:pt x="11326" y="16192"/>
                  <a:pt x="5929" y="16192"/>
                  <a:pt x="2606" y="19515"/>
                </a:cubicBezTo>
                <a:cubicBezTo>
                  <a:pt x="-718" y="22839"/>
                  <a:pt x="-718" y="28236"/>
                  <a:pt x="2606" y="31559"/>
                </a:cubicBezTo>
                <a:lnTo>
                  <a:pt x="39137" y="68064"/>
                </a:lnTo>
                <a:lnTo>
                  <a:pt x="2632" y="104596"/>
                </a:lnTo>
                <a:cubicBezTo>
                  <a:pt x="-691" y="107919"/>
                  <a:pt x="-691" y="113316"/>
                  <a:pt x="2632" y="116640"/>
                </a:cubicBezTo>
                <a:cubicBezTo>
                  <a:pt x="5956" y="119963"/>
                  <a:pt x="11353" y="119963"/>
                  <a:pt x="14676" y="116640"/>
                </a:cubicBezTo>
                <a:lnTo>
                  <a:pt x="51181" y="80108"/>
                </a:lnTo>
                <a:lnTo>
                  <a:pt x="87712" y="116613"/>
                </a:lnTo>
                <a:cubicBezTo>
                  <a:pt x="91036" y="119937"/>
                  <a:pt x="96433" y="119937"/>
                  <a:pt x="99757" y="116613"/>
                </a:cubicBezTo>
                <a:cubicBezTo>
                  <a:pt x="103080" y="113290"/>
                  <a:pt x="103080" y="107892"/>
                  <a:pt x="99757" y="104569"/>
                </a:cubicBezTo>
                <a:lnTo>
                  <a:pt x="63225" y="68064"/>
                </a:lnTo>
                <a:lnTo>
                  <a:pt x="99730" y="31533"/>
                </a:lnTo>
                <a:cubicBezTo>
                  <a:pt x="103053" y="28209"/>
                  <a:pt x="103053" y="22812"/>
                  <a:pt x="99730" y="19489"/>
                </a:cubicBezTo>
                <a:cubicBezTo>
                  <a:pt x="96407" y="16165"/>
                  <a:pt x="91009" y="16165"/>
                  <a:pt x="87686" y="19489"/>
                </a:cubicBezTo>
                <a:lnTo>
                  <a:pt x="51181" y="56020"/>
                </a:lnTo>
                <a:lnTo>
                  <a:pt x="14650" y="19515"/>
                </a:lnTo>
                <a:close/>
              </a:path>
            </a:pathLst>
          </a:custGeom>
          <a:solidFill>
            <a:srgbClr val="FB2C36"/>
          </a:solidFill>
          <a:ln/>
        </p:spPr>
      </p:sp>
      <p:sp>
        <p:nvSpPr>
          <p:cNvPr id="25" name="Text 23"/>
          <p:cNvSpPr/>
          <p:nvPr/>
        </p:nvSpPr>
        <p:spPr>
          <a:xfrm>
            <a:off x="852219" y="5879045"/>
            <a:ext cx="2838219" cy="2041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E7000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Не используйте двустороннюю печать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4223450" y="3895388"/>
            <a:ext cx="3718007" cy="2606269"/>
          </a:xfrm>
          <a:custGeom>
            <a:avLst/>
            <a:gdLst/>
            <a:ahLst/>
            <a:cxnLst/>
            <a:rect l="l" t="t" r="r" b="b"/>
            <a:pathLst>
              <a:path w="3718007" h="3496798">
                <a:moveTo>
                  <a:pt x="102107" y="0"/>
                </a:moveTo>
                <a:lnTo>
                  <a:pt x="3615900" y="0"/>
                </a:lnTo>
                <a:cubicBezTo>
                  <a:pt x="3672292" y="0"/>
                  <a:pt x="3718007" y="45715"/>
                  <a:pt x="3718007" y="102107"/>
                </a:cubicBezTo>
                <a:lnTo>
                  <a:pt x="3718007" y="3394692"/>
                </a:lnTo>
                <a:cubicBezTo>
                  <a:pt x="3718007" y="3451084"/>
                  <a:pt x="3672292" y="3496798"/>
                  <a:pt x="3615900" y="3496798"/>
                </a:cubicBezTo>
                <a:lnTo>
                  <a:pt x="102107" y="3496798"/>
                </a:lnTo>
                <a:cubicBezTo>
                  <a:pt x="45715" y="3496798"/>
                  <a:pt x="0" y="3451084"/>
                  <a:pt x="0" y="3394692"/>
                </a:cubicBezTo>
                <a:lnTo>
                  <a:pt x="0" y="102107"/>
                </a:lnTo>
                <a:cubicBezTo>
                  <a:pt x="0" y="45715"/>
                  <a:pt x="45715" y="0"/>
                  <a:pt x="102107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6B7A8F">
                <a:alpha val="30196"/>
              </a:srgbClr>
            </a:solidFill>
            <a:prstDash val="solid"/>
          </a:ln>
          <a:effectLst>
            <a:outerShdw blurRad="127620" dist="8508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320590" y="3963826"/>
            <a:ext cx="408385" cy="408385"/>
          </a:xfrm>
          <a:custGeom>
            <a:avLst/>
            <a:gdLst/>
            <a:ahLst/>
            <a:cxnLst/>
            <a:rect l="l" t="t" r="r" b="b"/>
            <a:pathLst>
              <a:path w="408385" h="408385">
                <a:moveTo>
                  <a:pt x="68066" y="0"/>
                </a:moveTo>
                <a:lnTo>
                  <a:pt x="340320" y="0"/>
                </a:lnTo>
                <a:cubicBezTo>
                  <a:pt x="377911" y="0"/>
                  <a:pt x="408385" y="30474"/>
                  <a:pt x="408385" y="68066"/>
                </a:cubicBezTo>
                <a:lnTo>
                  <a:pt x="408385" y="340320"/>
                </a:lnTo>
                <a:cubicBezTo>
                  <a:pt x="408385" y="377911"/>
                  <a:pt x="377911" y="408385"/>
                  <a:pt x="340320" y="408385"/>
                </a:cubicBezTo>
                <a:lnTo>
                  <a:pt x="68066" y="408385"/>
                </a:lnTo>
                <a:cubicBezTo>
                  <a:pt x="30474" y="408385"/>
                  <a:pt x="0" y="377911"/>
                  <a:pt x="0" y="340320"/>
                </a:cubicBezTo>
                <a:lnTo>
                  <a:pt x="0" y="68066"/>
                </a:lnTo>
                <a:cubicBezTo>
                  <a:pt x="0" y="30474"/>
                  <a:pt x="30474" y="0"/>
                  <a:pt x="68066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28" name="Shape 26"/>
          <p:cNvSpPr/>
          <p:nvPr/>
        </p:nvSpPr>
        <p:spPr>
          <a:xfrm>
            <a:off x="4428335" y="4083851"/>
            <a:ext cx="170161" cy="170161"/>
          </a:xfrm>
          <a:custGeom>
            <a:avLst/>
            <a:gdLst/>
            <a:ahLst/>
            <a:cxnLst/>
            <a:rect l="l" t="t" r="r" b="b"/>
            <a:pathLst>
              <a:path w="170161" h="170161">
                <a:moveTo>
                  <a:pt x="103692" y="67067"/>
                </a:moveTo>
                <a:cubicBezTo>
                  <a:pt x="103692" y="61284"/>
                  <a:pt x="106749" y="56033"/>
                  <a:pt x="110305" y="51447"/>
                </a:cubicBezTo>
                <a:cubicBezTo>
                  <a:pt x="114493" y="46063"/>
                  <a:pt x="116985" y="39283"/>
                  <a:pt x="116985" y="31905"/>
                </a:cubicBezTo>
                <a:cubicBezTo>
                  <a:pt x="116985" y="14291"/>
                  <a:pt x="102695" y="0"/>
                  <a:pt x="85080" y="0"/>
                </a:cubicBezTo>
                <a:cubicBezTo>
                  <a:pt x="67466" y="0"/>
                  <a:pt x="53175" y="14291"/>
                  <a:pt x="53175" y="31905"/>
                </a:cubicBezTo>
                <a:cubicBezTo>
                  <a:pt x="53175" y="39250"/>
                  <a:pt x="55668" y="46030"/>
                  <a:pt x="59855" y="51447"/>
                </a:cubicBezTo>
                <a:cubicBezTo>
                  <a:pt x="63411" y="56033"/>
                  <a:pt x="66469" y="61284"/>
                  <a:pt x="66469" y="67067"/>
                </a:cubicBezTo>
                <a:cubicBezTo>
                  <a:pt x="66469" y="77004"/>
                  <a:pt x="58393" y="85080"/>
                  <a:pt x="48456" y="85080"/>
                </a:cubicBezTo>
                <a:lnTo>
                  <a:pt x="37223" y="85080"/>
                </a:lnTo>
                <a:cubicBezTo>
                  <a:pt x="16650" y="85080"/>
                  <a:pt x="0" y="101731"/>
                  <a:pt x="0" y="122303"/>
                </a:cubicBezTo>
                <a:cubicBezTo>
                  <a:pt x="0" y="131110"/>
                  <a:pt x="7145" y="138255"/>
                  <a:pt x="15953" y="138255"/>
                </a:cubicBezTo>
                <a:lnTo>
                  <a:pt x="154208" y="138255"/>
                </a:lnTo>
                <a:cubicBezTo>
                  <a:pt x="163015" y="138255"/>
                  <a:pt x="170161" y="131110"/>
                  <a:pt x="170161" y="122303"/>
                </a:cubicBezTo>
                <a:cubicBezTo>
                  <a:pt x="170161" y="101731"/>
                  <a:pt x="153510" y="85080"/>
                  <a:pt x="132938" y="85080"/>
                </a:cubicBezTo>
                <a:lnTo>
                  <a:pt x="121705" y="85080"/>
                </a:lnTo>
                <a:cubicBezTo>
                  <a:pt x="111768" y="85080"/>
                  <a:pt x="103692" y="77004"/>
                  <a:pt x="103692" y="67067"/>
                </a:cubicBezTo>
                <a:close/>
                <a:moveTo>
                  <a:pt x="18611" y="154208"/>
                </a:moveTo>
                <a:cubicBezTo>
                  <a:pt x="14191" y="154208"/>
                  <a:pt x="10635" y="157764"/>
                  <a:pt x="10635" y="162184"/>
                </a:cubicBezTo>
                <a:cubicBezTo>
                  <a:pt x="10635" y="166604"/>
                  <a:pt x="14191" y="170161"/>
                  <a:pt x="18611" y="170161"/>
                </a:cubicBezTo>
                <a:lnTo>
                  <a:pt x="151549" y="170161"/>
                </a:lnTo>
                <a:cubicBezTo>
                  <a:pt x="155969" y="170161"/>
                  <a:pt x="159525" y="166604"/>
                  <a:pt x="159525" y="162184"/>
                </a:cubicBezTo>
                <a:cubicBezTo>
                  <a:pt x="159525" y="157764"/>
                  <a:pt x="155969" y="154208"/>
                  <a:pt x="151549" y="154208"/>
                </a:cubicBezTo>
                <a:lnTo>
                  <a:pt x="18611" y="154208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9" name="Text 27"/>
          <p:cNvSpPr/>
          <p:nvPr/>
        </p:nvSpPr>
        <p:spPr>
          <a:xfrm>
            <a:off x="4913833" y="3979448"/>
            <a:ext cx="2466817" cy="247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Заверение документов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4413126" y="4415665"/>
            <a:ext cx="119112" cy="136128"/>
          </a:xfrm>
          <a:custGeom>
            <a:avLst/>
            <a:gdLst/>
            <a:ahLst/>
            <a:cxnLst/>
            <a:rect l="l" t="t" r="r" b="b"/>
            <a:pathLst>
              <a:path w="119112" h="136128">
                <a:moveTo>
                  <a:pt x="115603" y="18638"/>
                </a:moveTo>
                <a:cubicBezTo>
                  <a:pt x="119405" y="21403"/>
                  <a:pt x="120256" y="26721"/>
                  <a:pt x="117491" y="30523"/>
                </a:cubicBezTo>
                <a:lnTo>
                  <a:pt x="49426" y="124111"/>
                </a:lnTo>
                <a:cubicBezTo>
                  <a:pt x="47964" y="126131"/>
                  <a:pt x="45704" y="127381"/>
                  <a:pt x="43205" y="127594"/>
                </a:cubicBezTo>
                <a:cubicBezTo>
                  <a:pt x="40706" y="127806"/>
                  <a:pt x="38286" y="126876"/>
                  <a:pt x="36531" y="125121"/>
                </a:cubicBezTo>
                <a:lnTo>
                  <a:pt x="2499" y="91089"/>
                </a:lnTo>
                <a:cubicBezTo>
                  <a:pt x="-824" y="87766"/>
                  <a:pt x="-824" y="82368"/>
                  <a:pt x="2499" y="79045"/>
                </a:cubicBezTo>
                <a:cubicBezTo>
                  <a:pt x="5823" y="75721"/>
                  <a:pt x="11220" y="75721"/>
                  <a:pt x="14543" y="79045"/>
                </a:cubicBezTo>
                <a:lnTo>
                  <a:pt x="41530" y="106031"/>
                </a:lnTo>
                <a:lnTo>
                  <a:pt x="103745" y="20499"/>
                </a:lnTo>
                <a:cubicBezTo>
                  <a:pt x="106510" y="16697"/>
                  <a:pt x="111827" y="15846"/>
                  <a:pt x="115629" y="18611"/>
                </a:cubicBezTo>
                <a:close/>
              </a:path>
            </a:pathLst>
          </a:custGeom>
          <a:solidFill>
            <a:srgbClr val="6B7A8F"/>
          </a:solidFill>
          <a:ln/>
        </p:spPr>
      </p:sp>
      <p:sp>
        <p:nvSpPr>
          <p:cNvPr id="31" name="Text 29"/>
          <p:cNvSpPr/>
          <p:nvPr/>
        </p:nvSpPr>
        <p:spPr>
          <a:xfrm>
            <a:off x="4659748" y="4524930"/>
            <a:ext cx="2858696" cy="2041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Печать и заверение </a:t>
            </a:r>
            <a:r>
              <a:rPr lang="en-US" sz="14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в течение одного дня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4438670" y="5085165"/>
            <a:ext cx="102096" cy="136128"/>
          </a:xfrm>
          <a:custGeom>
            <a:avLst/>
            <a:gdLst/>
            <a:ahLst/>
            <a:cxnLst/>
            <a:rect l="l" t="t" r="r" b="b"/>
            <a:pathLst>
              <a:path w="102096" h="136128">
                <a:moveTo>
                  <a:pt x="14650" y="19515"/>
                </a:moveTo>
                <a:cubicBezTo>
                  <a:pt x="11326" y="16192"/>
                  <a:pt x="5929" y="16192"/>
                  <a:pt x="2606" y="19515"/>
                </a:cubicBezTo>
                <a:cubicBezTo>
                  <a:pt x="-718" y="22839"/>
                  <a:pt x="-718" y="28236"/>
                  <a:pt x="2606" y="31559"/>
                </a:cubicBezTo>
                <a:lnTo>
                  <a:pt x="39137" y="68064"/>
                </a:lnTo>
                <a:lnTo>
                  <a:pt x="2632" y="104596"/>
                </a:lnTo>
                <a:cubicBezTo>
                  <a:pt x="-691" y="107919"/>
                  <a:pt x="-691" y="113316"/>
                  <a:pt x="2632" y="116640"/>
                </a:cubicBezTo>
                <a:cubicBezTo>
                  <a:pt x="5956" y="119963"/>
                  <a:pt x="11353" y="119963"/>
                  <a:pt x="14676" y="116640"/>
                </a:cubicBezTo>
                <a:lnTo>
                  <a:pt x="51181" y="80108"/>
                </a:lnTo>
                <a:lnTo>
                  <a:pt x="87712" y="116613"/>
                </a:lnTo>
                <a:cubicBezTo>
                  <a:pt x="91036" y="119937"/>
                  <a:pt x="96433" y="119937"/>
                  <a:pt x="99757" y="116613"/>
                </a:cubicBezTo>
                <a:cubicBezTo>
                  <a:pt x="103080" y="113290"/>
                  <a:pt x="103080" y="107892"/>
                  <a:pt x="99757" y="104569"/>
                </a:cubicBezTo>
                <a:lnTo>
                  <a:pt x="63225" y="68064"/>
                </a:lnTo>
                <a:lnTo>
                  <a:pt x="99730" y="31533"/>
                </a:lnTo>
                <a:cubicBezTo>
                  <a:pt x="103053" y="28209"/>
                  <a:pt x="103053" y="22812"/>
                  <a:pt x="99730" y="19489"/>
                </a:cubicBezTo>
                <a:cubicBezTo>
                  <a:pt x="96407" y="16165"/>
                  <a:pt x="91009" y="16165"/>
                  <a:pt x="87686" y="19489"/>
                </a:cubicBezTo>
                <a:lnTo>
                  <a:pt x="51181" y="56020"/>
                </a:lnTo>
                <a:lnTo>
                  <a:pt x="14650" y="19515"/>
                </a:lnTo>
                <a:close/>
              </a:path>
            </a:pathLst>
          </a:custGeom>
          <a:solidFill>
            <a:srgbClr val="FB2C36"/>
          </a:solidFill>
          <a:ln/>
        </p:spPr>
      </p:sp>
      <p:sp>
        <p:nvSpPr>
          <p:cNvPr id="33" name="Text 31"/>
          <p:cNvSpPr/>
          <p:nvPr/>
        </p:nvSpPr>
        <p:spPr>
          <a:xfrm>
            <a:off x="4652353" y="5075645"/>
            <a:ext cx="3130953" cy="4083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E7000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Запрещена подмена листов, напечатанных в иной момент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4438670" y="5693165"/>
            <a:ext cx="102096" cy="136128"/>
          </a:xfrm>
          <a:custGeom>
            <a:avLst/>
            <a:gdLst/>
            <a:ahLst/>
            <a:cxnLst/>
            <a:rect l="l" t="t" r="r" b="b"/>
            <a:pathLst>
              <a:path w="102096" h="136128">
                <a:moveTo>
                  <a:pt x="14650" y="19515"/>
                </a:moveTo>
                <a:cubicBezTo>
                  <a:pt x="11326" y="16192"/>
                  <a:pt x="5929" y="16192"/>
                  <a:pt x="2606" y="19515"/>
                </a:cubicBezTo>
                <a:cubicBezTo>
                  <a:pt x="-718" y="22839"/>
                  <a:pt x="-718" y="28236"/>
                  <a:pt x="2606" y="31559"/>
                </a:cubicBezTo>
                <a:lnTo>
                  <a:pt x="39137" y="68064"/>
                </a:lnTo>
                <a:lnTo>
                  <a:pt x="2632" y="104596"/>
                </a:lnTo>
                <a:cubicBezTo>
                  <a:pt x="-691" y="107919"/>
                  <a:pt x="-691" y="113316"/>
                  <a:pt x="2632" y="116640"/>
                </a:cubicBezTo>
                <a:cubicBezTo>
                  <a:pt x="5956" y="119963"/>
                  <a:pt x="11353" y="119963"/>
                  <a:pt x="14676" y="116640"/>
                </a:cubicBezTo>
                <a:lnTo>
                  <a:pt x="51181" y="80108"/>
                </a:lnTo>
                <a:lnTo>
                  <a:pt x="87712" y="116613"/>
                </a:lnTo>
                <a:cubicBezTo>
                  <a:pt x="91036" y="119937"/>
                  <a:pt x="96433" y="119937"/>
                  <a:pt x="99757" y="116613"/>
                </a:cubicBezTo>
                <a:cubicBezTo>
                  <a:pt x="103080" y="113290"/>
                  <a:pt x="103080" y="107892"/>
                  <a:pt x="99757" y="104569"/>
                </a:cubicBezTo>
                <a:lnTo>
                  <a:pt x="63225" y="68064"/>
                </a:lnTo>
                <a:lnTo>
                  <a:pt x="99730" y="31533"/>
                </a:lnTo>
                <a:cubicBezTo>
                  <a:pt x="103053" y="28209"/>
                  <a:pt x="103053" y="22812"/>
                  <a:pt x="99730" y="19489"/>
                </a:cubicBezTo>
                <a:cubicBezTo>
                  <a:pt x="96407" y="16165"/>
                  <a:pt x="91009" y="16165"/>
                  <a:pt x="87686" y="19489"/>
                </a:cubicBezTo>
                <a:lnTo>
                  <a:pt x="51181" y="56020"/>
                </a:lnTo>
                <a:lnTo>
                  <a:pt x="14650" y="19515"/>
                </a:lnTo>
                <a:close/>
              </a:path>
            </a:pathLst>
          </a:custGeom>
          <a:solidFill>
            <a:srgbClr val="FB2C36"/>
          </a:solidFill>
          <a:ln/>
        </p:spPr>
      </p:sp>
      <p:sp>
        <p:nvSpPr>
          <p:cNvPr id="35" name="Text 33"/>
          <p:cNvSpPr/>
          <p:nvPr/>
        </p:nvSpPr>
        <p:spPr>
          <a:xfrm>
            <a:off x="4684731" y="5804073"/>
            <a:ext cx="2926761" cy="2041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E7000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Не переставляйте листы между справками</a:t>
            </a:r>
            <a:endParaRPr lang="en-US" sz="1400" dirty="0"/>
          </a:p>
        </p:txBody>
      </p:sp>
      <p:sp>
        <p:nvSpPr>
          <p:cNvPr id="36" name="Shape 34"/>
          <p:cNvSpPr/>
          <p:nvPr/>
        </p:nvSpPr>
        <p:spPr>
          <a:xfrm>
            <a:off x="8127291" y="1259188"/>
            <a:ext cx="3726515" cy="1650557"/>
          </a:xfrm>
          <a:custGeom>
            <a:avLst/>
            <a:gdLst/>
            <a:ahLst/>
            <a:cxnLst/>
            <a:rect l="l" t="t" r="r" b="b"/>
            <a:pathLst>
              <a:path w="3726515" h="1650557">
                <a:moveTo>
                  <a:pt x="102103" y="0"/>
                </a:moveTo>
                <a:lnTo>
                  <a:pt x="3624412" y="0"/>
                </a:lnTo>
                <a:cubicBezTo>
                  <a:pt x="3680802" y="0"/>
                  <a:pt x="3726515" y="45713"/>
                  <a:pt x="3726515" y="102103"/>
                </a:cubicBezTo>
                <a:lnTo>
                  <a:pt x="3726515" y="1548453"/>
                </a:lnTo>
                <a:cubicBezTo>
                  <a:pt x="3726515" y="1604844"/>
                  <a:pt x="3680802" y="1650557"/>
                  <a:pt x="3624412" y="1650557"/>
                </a:cubicBezTo>
                <a:lnTo>
                  <a:pt x="102103" y="1650557"/>
                </a:lnTo>
                <a:cubicBezTo>
                  <a:pt x="45713" y="1650557"/>
                  <a:pt x="0" y="1604844"/>
                  <a:pt x="0" y="1548453"/>
                </a:cubicBezTo>
                <a:lnTo>
                  <a:pt x="0" y="102103"/>
                </a:lnTo>
                <a:cubicBezTo>
                  <a:pt x="0" y="45751"/>
                  <a:pt x="45751" y="0"/>
                  <a:pt x="102103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37" name="Shape 35"/>
          <p:cNvSpPr/>
          <p:nvPr/>
        </p:nvSpPr>
        <p:spPr>
          <a:xfrm>
            <a:off x="8322976" y="1446364"/>
            <a:ext cx="292330" cy="224190"/>
          </a:xfrm>
          <a:custGeom>
            <a:avLst/>
            <a:gdLst/>
            <a:ahLst/>
            <a:cxnLst/>
            <a:rect l="l" t="t" r="r" b="b"/>
            <a:pathLst>
              <a:path w="204193" h="204193">
                <a:moveTo>
                  <a:pt x="102096" y="0"/>
                </a:moveTo>
                <a:cubicBezTo>
                  <a:pt x="107959" y="0"/>
                  <a:pt x="113343" y="3230"/>
                  <a:pt x="116135" y="8375"/>
                </a:cubicBezTo>
                <a:lnTo>
                  <a:pt x="202278" y="167901"/>
                </a:lnTo>
                <a:cubicBezTo>
                  <a:pt x="204950" y="172846"/>
                  <a:pt x="204831" y="178828"/>
                  <a:pt x="201959" y="183654"/>
                </a:cubicBezTo>
                <a:cubicBezTo>
                  <a:pt x="199088" y="188479"/>
                  <a:pt x="193863" y="191431"/>
                  <a:pt x="188240" y="191431"/>
                </a:cubicBezTo>
                <a:lnTo>
                  <a:pt x="15953" y="191431"/>
                </a:lnTo>
                <a:cubicBezTo>
                  <a:pt x="10329" y="191431"/>
                  <a:pt x="5145" y="188479"/>
                  <a:pt x="2233" y="183654"/>
                </a:cubicBezTo>
                <a:cubicBezTo>
                  <a:pt x="-678" y="178828"/>
                  <a:pt x="-758" y="172846"/>
                  <a:pt x="1914" y="167901"/>
                </a:cubicBezTo>
                <a:lnTo>
                  <a:pt x="88058" y="8375"/>
                </a:lnTo>
                <a:cubicBezTo>
                  <a:pt x="90850" y="3230"/>
                  <a:pt x="96234" y="0"/>
                  <a:pt x="102096" y="0"/>
                </a:cubicBezTo>
                <a:close/>
                <a:moveTo>
                  <a:pt x="102096" y="67001"/>
                </a:moveTo>
                <a:cubicBezTo>
                  <a:pt x="96792" y="67001"/>
                  <a:pt x="92525" y="71268"/>
                  <a:pt x="92525" y="76572"/>
                </a:cubicBezTo>
                <a:lnTo>
                  <a:pt x="92525" y="121239"/>
                </a:lnTo>
                <a:cubicBezTo>
                  <a:pt x="92525" y="126544"/>
                  <a:pt x="96792" y="130811"/>
                  <a:pt x="102096" y="130811"/>
                </a:cubicBezTo>
                <a:cubicBezTo>
                  <a:pt x="107401" y="130811"/>
                  <a:pt x="111668" y="126544"/>
                  <a:pt x="111668" y="121239"/>
                </a:cubicBezTo>
                <a:lnTo>
                  <a:pt x="111668" y="76572"/>
                </a:lnTo>
                <a:cubicBezTo>
                  <a:pt x="111668" y="71268"/>
                  <a:pt x="107401" y="67001"/>
                  <a:pt x="102096" y="67001"/>
                </a:cubicBezTo>
                <a:close/>
                <a:moveTo>
                  <a:pt x="112745" y="153144"/>
                </a:moveTo>
                <a:cubicBezTo>
                  <a:pt x="112987" y="149192"/>
                  <a:pt x="111016" y="145431"/>
                  <a:pt x="107627" y="143382"/>
                </a:cubicBezTo>
                <a:cubicBezTo>
                  <a:pt x="104239" y="141332"/>
                  <a:pt x="99993" y="141332"/>
                  <a:pt x="96605" y="143382"/>
                </a:cubicBezTo>
                <a:cubicBezTo>
                  <a:pt x="93217" y="145431"/>
                  <a:pt x="91246" y="149192"/>
                  <a:pt x="91488" y="153144"/>
                </a:cubicBezTo>
                <a:cubicBezTo>
                  <a:pt x="91246" y="157097"/>
                  <a:pt x="93217" y="160857"/>
                  <a:pt x="96605" y="162907"/>
                </a:cubicBezTo>
                <a:cubicBezTo>
                  <a:pt x="99993" y="164957"/>
                  <a:pt x="104239" y="164957"/>
                  <a:pt x="107627" y="162907"/>
                </a:cubicBezTo>
                <a:cubicBezTo>
                  <a:pt x="111016" y="160857"/>
                  <a:pt x="112987" y="157097"/>
                  <a:pt x="112745" y="153144"/>
                </a:cubicBezTo>
                <a:close/>
              </a:path>
            </a:pathLst>
          </a:custGeom>
          <a:solidFill>
            <a:srgbClr val="FF0000"/>
          </a:solidFill>
          <a:ln/>
        </p:spPr>
      </p:sp>
      <p:sp>
        <p:nvSpPr>
          <p:cNvPr id="38" name="Text 36"/>
          <p:cNvSpPr/>
          <p:nvPr/>
        </p:nvSpPr>
        <p:spPr>
          <a:xfrm>
            <a:off x="8846218" y="1429348"/>
            <a:ext cx="1029471" cy="2412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Важно!</a:t>
            </a:r>
            <a:endParaRPr lang="en-US" dirty="0"/>
          </a:p>
        </p:txBody>
      </p:sp>
      <p:sp>
        <p:nvSpPr>
          <p:cNvPr id="39" name="Text 37"/>
          <p:cNvSpPr/>
          <p:nvPr/>
        </p:nvSpPr>
        <p:spPr>
          <a:xfrm>
            <a:off x="8297451" y="1803701"/>
            <a:ext cx="3411719" cy="2722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Листы одной справки </a:t>
            </a: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нельзя вставлять в другие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8297452" y="2209106"/>
            <a:ext cx="3386194" cy="530478"/>
          </a:xfrm>
          <a:custGeom>
            <a:avLst/>
            <a:gdLst/>
            <a:ahLst/>
            <a:cxnLst/>
            <a:rect l="l" t="t" r="r" b="b"/>
            <a:pathLst>
              <a:path w="3386194" h="612578">
                <a:moveTo>
                  <a:pt x="68064" y="0"/>
                </a:moveTo>
                <a:lnTo>
                  <a:pt x="3318130" y="0"/>
                </a:lnTo>
                <a:cubicBezTo>
                  <a:pt x="3355721" y="0"/>
                  <a:pt x="3386194" y="30473"/>
                  <a:pt x="3386194" y="68064"/>
                </a:cubicBezTo>
                <a:lnTo>
                  <a:pt x="3386194" y="544514"/>
                </a:lnTo>
                <a:cubicBezTo>
                  <a:pt x="3386194" y="582105"/>
                  <a:pt x="3355721" y="612578"/>
                  <a:pt x="3318130" y="612578"/>
                </a:cubicBezTo>
                <a:lnTo>
                  <a:pt x="68064" y="612578"/>
                </a:lnTo>
                <a:cubicBezTo>
                  <a:pt x="30473" y="612578"/>
                  <a:pt x="0" y="582105"/>
                  <a:pt x="0" y="544514"/>
                </a:cubicBezTo>
                <a:lnTo>
                  <a:pt x="0" y="68064"/>
                </a:lnTo>
                <a:cubicBezTo>
                  <a:pt x="0" y="30498"/>
                  <a:pt x="30498" y="0"/>
                  <a:pt x="68064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8420819" y="2280150"/>
            <a:ext cx="216954" cy="236097"/>
          </a:xfrm>
          <a:custGeom>
            <a:avLst/>
            <a:gdLst/>
            <a:ahLst/>
            <a:cxnLst/>
            <a:rect l="l" t="t" r="r" b="b"/>
            <a:pathLst>
              <a:path w="136128" h="136128">
                <a:moveTo>
                  <a:pt x="68064" y="136128"/>
                </a:moveTo>
                <a:cubicBezTo>
                  <a:pt x="105630" y="136128"/>
                  <a:pt x="136128" y="105630"/>
                  <a:pt x="136128" y="68064"/>
                </a:cubicBezTo>
                <a:cubicBezTo>
                  <a:pt x="136128" y="30499"/>
                  <a:pt x="105630" y="0"/>
                  <a:pt x="68064" y="0"/>
                </a:cubicBezTo>
                <a:cubicBezTo>
                  <a:pt x="30499" y="0"/>
                  <a:pt x="0" y="30499"/>
                  <a:pt x="0" y="68064"/>
                </a:cubicBezTo>
                <a:cubicBezTo>
                  <a:pt x="0" y="105630"/>
                  <a:pt x="30499" y="136128"/>
                  <a:pt x="68064" y="136128"/>
                </a:cubicBezTo>
                <a:close/>
                <a:moveTo>
                  <a:pt x="59556" y="42540"/>
                </a:moveTo>
                <a:cubicBezTo>
                  <a:pt x="59556" y="37844"/>
                  <a:pt x="63368" y="34032"/>
                  <a:pt x="68064" y="34032"/>
                </a:cubicBezTo>
                <a:cubicBezTo>
                  <a:pt x="72760" y="34032"/>
                  <a:pt x="76572" y="37844"/>
                  <a:pt x="76572" y="42540"/>
                </a:cubicBezTo>
                <a:cubicBezTo>
                  <a:pt x="76572" y="47236"/>
                  <a:pt x="72760" y="51048"/>
                  <a:pt x="68064" y="51048"/>
                </a:cubicBezTo>
                <a:cubicBezTo>
                  <a:pt x="63368" y="51048"/>
                  <a:pt x="59556" y="47236"/>
                  <a:pt x="59556" y="42540"/>
                </a:cubicBezTo>
                <a:close/>
                <a:moveTo>
                  <a:pt x="57429" y="59556"/>
                </a:moveTo>
                <a:lnTo>
                  <a:pt x="70191" y="59556"/>
                </a:lnTo>
                <a:cubicBezTo>
                  <a:pt x="73727" y="59556"/>
                  <a:pt x="76572" y="62401"/>
                  <a:pt x="76572" y="65937"/>
                </a:cubicBezTo>
                <a:lnTo>
                  <a:pt x="76572" y="89334"/>
                </a:lnTo>
                <a:lnTo>
                  <a:pt x="78699" y="89334"/>
                </a:lnTo>
                <a:cubicBezTo>
                  <a:pt x="82235" y="89334"/>
                  <a:pt x="85080" y="92179"/>
                  <a:pt x="85080" y="95715"/>
                </a:cubicBezTo>
                <a:cubicBezTo>
                  <a:pt x="85080" y="99251"/>
                  <a:pt x="82235" y="102096"/>
                  <a:pt x="78699" y="102096"/>
                </a:cubicBezTo>
                <a:lnTo>
                  <a:pt x="57429" y="102096"/>
                </a:lnTo>
                <a:cubicBezTo>
                  <a:pt x="53893" y="102096"/>
                  <a:pt x="51048" y="99251"/>
                  <a:pt x="51048" y="95715"/>
                </a:cubicBezTo>
                <a:cubicBezTo>
                  <a:pt x="51048" y="92179"/>
                  <a:pt x="53893" y="89334"/>
                  <a:pt x="57429" y="89334"/>
                </a:cubicBezTo>
                <a:lnTo>
                  <a:pt x="63810" y="89334"/>
                </a:lnTo>
                <a:lnTo>
                  <a:pt x="63810" y="72318"/>
                </a:lnTo>
                <a:lnTo>
                  <a:pt x="57429" y="72318"/>
                </a:lnTo>
                <a:cubicBezTo>
                  <a:pt x="53893" y="72318"/>
                  <a:pt x="51048" y="69473"/>
                  <a:pt x="51048" y="65937"/>
                </a:cubicBezTo>
                <a:cubicBezTo>
                  <a:pt x="51048" y="62401"/>
                  <a:pt x="53893" y="59556"/>
                  <a:pt x="57429" y="59556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8798324" y="2261009"/>
            <a:ext cx="3034307" cy="4083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Проверяйте каждый лист перед заверением</a:t>
            </a:r>
            <a:endParaRPr lang="en-US" sz="1200" dirty="0"/>
          </a:p>
        </p:txBody>
      </p:sp>
      <p:sp>
        <p:nvSpPr>
          <p:cNvPr id="52" name="Text 50"/>
          <p:cNvSpPr/>
          <p:nvPr/>
        </p:nvSpPr>
        <p:spPr>
          <a:xfrm>
            <a:off x="8637773" y="4747478"/>
            <a:ext cx="1514428" cy="2041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8127874" y="5687215"/>
            <a:ext cx="3718007" cy="928267"/>
          </a:xfrm>
          <a:custGeom>
            <a:avLst/>
            <a:gdLst/>
            <a:ahLst/>
            <a:cxnLst/>
            <a:rect l="l" t="t" r="r" b="b"/>
            <a:pathLst>
              <a:path w="3718007" h="791246">
                <a:moveTo>
                  <a:pt x="102095" y="0"/>
                </a:moveTo>
                <a:lnTo>
                  <a:pt x="3615912" y="0"/>
                </a:lnTo>
                <a:cubicBezTo>
                  <a:pt x="3672298" y="0"/>
                  <a:pt x="3718007" y="45709"/>
                  <a:pt x="3718007" y="102095"/>
                </a:cubicBezTo>
                <a:lnTo>
                  <a:pt x="3718007" y="689152"/>
                </a:lnTo>
                <a:cubicBezTo>
                  <a:pt x="3718007" y="745537"/>
                  <a:pt x="3672298" y="791246"/>
                  <a:pt x="3615912" y="791246"/>
                </a:cubicBezTo>
                <a:lnTo>
                  <a:pt x="102095" y="791246"/>
                </a:lnTo>
                <a:cubicBezTo>
                  <a:pt x="45747" y="791246"/>
                  <a:pt x="0" y="745499"/>
                  <a:pt x="0" y="689152"/>
                </a:cubicBezTo>
                <a:lnTo>
                  <a:pt x="0" y="102095"/>
                </a:lnTo>
                <a:cubicBezTo>
                  <a:pt x="0" y="45747"/>
                  <a:pt x="45747" y="0"/>
                  <a:pt x="102095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solidFill>
              <a:srgbClr val="6B7A8F">
                <a:alpha val="30196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8354403" y="5919456"/>
            <a:ext cx="322109" cy="272257"/>
          </a:xfrm>
          <a:custGeom>
            <a:avLst/>
            <a:gdLst/>
            <a:ahLst/>
            <a:cxnLst/>
            <a:rect l="l" t="t" r="r" b="b"/>
            <a:pathLst>
              <a:path w="170161" h="170161">
                <a:moveTo>
                  <a:pt x="85080" y="0"/>
                </a:moveTo>
                <a:cubicBezTo>
                  <a:pt x="86609" y="0"/>
                  <a:pt x="88138" y="332"/>
                  <a:pt x="89534" y="964"/>
                </a:cubicBezTo>
                <a:lnTo>
                  <a:pt x="152147" y="27518"/>
                </a:lnTo>
                <a:cubicBezTo>
                  <a:pt x="159459" y="30609"/>
                  <a:pt x="164909" y="37821"/>
                  <a:pt x="164876" y="46528"/>
                </a:cubicBezTo>
                <a:cubicBezTo>
                  <a:pt x="164710" y="79497"/>
                  <a:pt x="151150" y="139817"/>
                  <a:pt x="93887" y="167236"/>
                </a:cubicBezTo>
                <a:cubicBezTo>
                  <a:pt x="88337" y="169895"/>
                  <a:pt x="81890" y="169895"/>
                  <a:pt x="76340" y="167236"/>
                </a:cubicBezTo>
                <a:cubicBezTo>
                  <a:pt x="19043" y="139817"/>
                  <a:pt x="5517" y="79497"/>
                  <a:pt x="5351" y="46528"/>
                </a:cubicBezTo>
                <a:cubicBezTo>
                  <a:pt x="5318" y="37821"/>
                  <a:pt x="10768" y="30609"/>
                  <a:pt x="18080" y="27518"/>
                </a:cubicBezTo>
                <a:lnTo>
                  <a:pt x="80660" y="964"/>
                </a:lnTo>
                <a:cubicBezTo>
                  <a:pt x="82056" y="332"/>
                  <a:pt x="83551" y="0"/>
                  <a:pt x="85080" y="0"/>
                </a:cubicBezTo>
                <a:close/>
                <a:moveTo>
                  <a:pt x="85080" y="22201"/>
                </a:moveTo>
                <a:lnTo>
                  <a:pt x="85080" y="147860"/>
                </a:lnTo>
                <a:cubicBezTo>
                  <a:pt x="130944" y="125660"/>
                  <a:pt x="143274" y="76473"/>
                  <a:pt x="143573" y="47027"/>
                </a:cubicBezTo>
                <a:lnTo>
                  <a:pt x="85080" y="22234"/>
                </a:lnTo>
                <a:lnTo>
                  <a:pt x="85080" y="22234"/>
                </a:lnTo>
                <a:close/>
              </a:path>
            </a:pathLst>
          </a:custGeom>
          <a:solidFill>
            <a:schemeClr val="bg1"/>
          </a:solidFill>
          <a:ln/>
        </p:spPr>
      </p:sp>
      <p:sp>
        <p:nvSpPr>
          <p:cNvPr id="58" name="Text 56"/>
          <p:cNvSpPr/>
          <p:nvPr/>
        </p:nvSpPr>
        <p:spPr>
          <a:xfrm>
            <a:off x="8953402" y="5939663"/>
            <a:ext cx="1322997" cy="2041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b="1" dirty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Контроль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9" name="Text 57"/>
          <p:cNvSpPr/>
          <p:nvPr/>
        </p:nvSpPr>
        <p:spPr>
          <a:xfrm>
            <a:off x="8387893" y="6287431"/>
            <a:ext cx="3732896" cy="2142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Проверяйте каждый лист перед заверением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0" name="Shape 42"/>
          <p:cNvSpPr/>
          <p:nvPr/>
        </p:nvSpPr>
        <p:spPr>
          <a:xfrm>
            <a:off x="8081217" y="3042892"/>
            <a:ext cx="3772714" cy="2530498"/>
          </a:xfrm>
          <a:custGeom>
            <a:avLst/>
            <a:gdLst/>
            <a:ahLst/>
            <a:cxnLst/>
            <a:rect l="l" t="t" r="r" b="b"/>
            <a:pathLst>
              <a:path w="3772714" h="4033191">
                <a:moveTo>
                  <a:pt x="100845" y="0"/>
                </a:moveTo>
                <a:lnTo>
                  <a:pt x="3671869" y="0"/>
                </a:lnTo>
                <a:cubicBezTo>
                  <a:pt x="3727564" y="0"/>
                  <a:pt x="3772714" y="45150"/>
                  <a:pt x="3772714" y="100845"/>
                </a:cubicBezTo>
                <a:lnTo>
                  <a:pt x="3772714" y="3932346"/>
                </a:lnTo>
                <a:cubicBezTo>
                  <a:pt x="3772714" y="3988041"/>
                  <a:pt x="3727564" y="4033191"/>
                  <a:pt x="3671869" y="4033191"/>
                </a:cubicBezTo>
                <a:lnTo>
                  <a:pt x="100845" y="4033191"/>
                </a:lnTo>
                <a:cubicBezTo>
                  <a:pt x="45150" y="4033191"/>
                  <a:pt x="0" y="3988041"/>
                  <a:pt x="0" y="3932346"/>
                </a:cubicBezTo>
                <a:lnTo>
                  <a:pt x="0" y="100845"/>
                </a:lnTo>
                <a:cubicBezTo>
                  <a:pt x="0" y="45187"/>
                  <a:pt x="45187" y="0"/>
                  <a:pt x="100845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61" name="Shape 45"/>
          <p:cNvSpPr/>
          <p:nvPr/>
        </p:nvSpPr>
        <p:spPr>
          <a:xfrm>
            <a:off x="8314251" y="3473228"/>
            <a:ext cx="3369395" cy="1216536"/>
          </a:xfrm>
          <a:custGeom>
            <a:avLst/>
            <a:gdLst/>
            <a:ahLst/>
            <a:cxnLst/>
            <a:rect l="l" t="t" r="r" b="b"/>
            <a:pathLst>
              <a:path w="3369395" h="1310787">
                <a:moveTo>
                  <a:pt x="100826" y="0"/>
                </a:moveTo>
                <a:lnTo>
                  <a:pt x="3268569" y="0"/>
                </a:lnTo>
                <a:cubicBezTo>
                  <a:pt x="3324254" y="0"/>
                  <a:pt x="3369395" y="45141"/>
                  <a:pt x="3369395" y="100826"/>
                </a:cubicBezTo>
                <a:lnTo>
                  <a:pt x="3369395" y="1209961"/>
                </a:lnTo>
                <a:cubicBezTo>
                  <a:pt x="3369395" y="1265646"/>
                  <a:pt x="3324254" y="1310787"/>
                  <a:pt x="3268569" y="1310787"/>
                </a:cubicBezTo>
                <a:lnTo>
                  <a:pt x="100826" y="1310787"/>
                </a:lnTo>
                <a:cubicBezTo>
                  <a:pt x="45178" y="1310787"/>
                  <a:pt x="0" y="1265609"/>
                  <a:pt x="0" y="1209961"/>
                </a:cubicBezTo>
                <a:lnTo>
                  <a:pt x="0" y="100826"/>
                </a:lnTo>
                <a:cubicBezTo>
                  <a:pt x="0" y="45178"/>
                  <a:pt x="45178" y="0"/>
                  <a:pt x="100826" y="0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/>
        </p:spPr>
      </p:sp>
      <p:sp>
        <p:nvSpPr>
          <p:cNvPr id="62" name="Text 44"/>
          <p:cNvSpPr/>
          <p:nvPr/>
        </p:nvSpPr>
        <p:spPr>
          <a:xfrm>
            <a:off x="8637773" y="3117751"/>
            <a:ext cx="1512447" cy="2688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88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Консультации</a:t>
            </a:r>
            <a:endParaRPr lang="en-US" sz="1600" dirty="0"/>
          </a:p>
        </p:txBody>
      </p:sp>
      <p:sp>
        <p:nvSpPr>
          <p:cNvPr id="63" name="Shape 43"/>
          <p:cNvSpPr/>
          <p:nvPr/>
        </p:nvSpPr>
        <p:spPr>
          <a:xfrm>
            <a:off x="8188998" y="3145545"/>
            <a:ext cx="252074" cy="252074"/>
          </a:xfrm>
          <a:custGeom>
            <a:avLst/>
            <a:gdLst/>
            <a:ahLst/>
            <a:cxnLst/>
            <a:rect l="l" t="t" r="r" b="b"/>
            <a:pathLst>
              <a:path w="252074" h="252074">
                <a:moveTo>
                  <a:pt x="173203" y="12308"/>
                </a:moveTo>
                <a:cubicBezTo>
                  <a:pt x="177043" y="3052"/>
                  <a:pt x="187185" y="-1920"/>
                  <a:pt x="196884" y="738"/>
                </a:cubicBezTo>
                <a:lnTo>
                  <a:pt x="199592" y="1477"/>
                </a:lnTo>
                <a:cubicBezTo>
                  <a:pt x="231396" y="10142"/>
                  <a:pt x="258573" y="40962"/>
                  <a:pt x="250647" y="78478"/>
                </a:cubicBezTo>
                <a:cubicBezTo>
                  <a:pt x="232381" y="164636"/>
                  <a:pt x="164587" y="232430"/>
                  <a:pt x="78429" y="250696"/>
                </a:cubicBezTo>
                <a:cubicBezTo>
                  <a:pt x="40864" y="258672"/>
                  <a:pt x="10093" y="231446"/>
                  <a:pt x="1428" y="199641"/>
                </a:cubicBezTo>
                <a:lnTo>
                  <a:pt x="689" y="196933"/>
                </a:lnTo>
                <a:cubicBezTo>
                  <a:pt x="-1969" y="187234"/>
                  <a:pt x="3003" y="177092"/>
                  <a:pt x="12259" y="173252"/>
                </a:cubicBezTo>
                <a:lnTo>
                  <a:pt x="60163" y="153312"/>
                </a:lnTo>
                <a:cubicBezTo>
                  <a:pt x="68287" y="149915"/>
                  <a:pt x="77690" y="152279"/>
                  <a:pt x="83303" y="159122"/>
                </a:cubicBezTo>
                <a:lnTo>
                  <a:pt x="102307" y="182360"/>
                </a:lnTo>
                <a:cubicBezTo>
                  <a:pt x="136918" y="165178"/>
                  <a:pt x="164735" y="136425"/>
                  <a:pt x="180735" y="101174"/>
                </a:cubicBezTo>
                <a:lnTo>
                  <a:pt x="159024" y="83401"/>
                </a:lnTo>
                <a:cubicBezTo>
                  <a:pt x="152180" y="77838"/>
                  <a:pt x="149866" y="68434"/>
                  <a:pt x="153214" y="60262"/>
                </a:cubicBezTo>
                <a:lnTo>
                  <a:pt x="173203" y="12308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64" name="Shape 46"/>
          <p:cNvSpPr/>
          <p:nvPr/>
        </p:nvSpPr>
        <p:spPr>
          <a:xfrm>
            <a:off x="8423953" y="3529464"/>
            <a:ext cx="201660" cy="201660"/>
          </a:xfrm>
          <a:custGeom>
            <a:avLst/>
            <a:gdLst/>
            <a:ahLst/>
            <a:cxnLst/>
            <a:rect l="l" t="t" r="r" b="b"/>
            <a:pathLst>
              <a:path w="201660" h="201660">
                <a:moveTo>
                  <a:pt x="138602" y="110283"/>
                </a:moveTo>
                <a:lnTo>
                  <a:pt x="63412" y="110283"/>
                </a:lnTo>
                <a:cubicBezTo>
                  <a:pt x="64555" y="135687"/>
                  <a:pt x="70187" y="159083"/>
                  <a:pt x="78182" y="176216"/>
                </a:cubicBezTo>
                <a:cubicBezTo>
                  <a:pt x="82673" y="185866"/>
                  <a:pt x="87517" y="192679"/>
                  <a:pt x="92007" y="196854"/>
                </a:cubicBezTo>
                <a:cubicBezTo>
                  <a:pt x="96418" y="200990"/>
                  <a:pt x="99451" y="201660"/>
                  <a:pt x="101027" y="201660"/>
                </a:cubicBezTo>
                <a:cubicBezTo>
                  <a:pt x="102602" y="201660"/>
                  <a:pt x="105635" y="200990"/>
                  <a:pt x="110046" y="196854"/>
                </a:cubicBezTo>
                <a:cubicBezTo>
                  <a:pt x="114536" y="192679"/>
                  <a:pt x="119381" y="185826"/>
                  <a:pt x="123871" y="176216"/>
                </a:cubicBezTo>
                <a:cubicBezTo>
                  <a:pt x="131866" y="159083"/>
                  <a:pt x="137499" y="135687"/>
                  <a:pt x="138641" y="110283"/>
                </a:cubicBezTo>
                <a:close/>
                <a:moveTo>
                  <a:pt x="63373" y="91377"/>
                </a:moveTo>
                <a:lnTo>
                  <a:pt x="138562" y="91377"/>
                </a:lnTo>
                <a:cubicBezTo>
                  <a:pt x="137459" y="65973"/>
                  <a:pt x="131827" y="42577"/>
                  <a:pt x="123832" y="25444"/>
                </a:cubicBezTo>
                <a:cubicBezTo>
                  <a:pt x="119341" y="15833"/>
                  <a:pt x="114497" y="8980"/>
                  <a:pt x="110007" y="4805"/>
                </a:cubicBezTo>
                <a:cubicBezTo>
                  <a:pt x="105596" y="670"/>
                  <a:pt x="102563" y="0"/>
                  <a:pt x="100987" y="0"/>
                </a:cubicBezTo>
                <a:cubicBezTo>
                  <a:pt x="99412" y="0"/>
                  <a:pt x="96379" y="670"/>
                  <a:pt x="91968" y="4805"/>
                </a:cubicBezTo>
                <a:cubicBezTo>
                  <a:pt x="87478" y="8980"/>
                  <a:pt x="82633" y="15833"/>
                  <a:pt x="78143" y="25444"/>
                </a:cubicBezTo>
                <a:cubicBezTo>
                  <a:pt x="70148" y="42577"/>
                  <a:pt x="64515" y="65973"/>
                  <a:pt x="63373" y="91377"/>
                </a:cubicBezTo>
                <a:close/>
                <a:moveTo>
                  <a:pt x="44468" y="91377"/>
                </a:moveTo>
                <a:cubicBezTo>
                  <a:pt x="45846" y="57662"/>
                  <a:pt x="54550" y="26350"/>
                  <a:pt x="67272" y="5790"/>
                </a:cubicBezTo>
                <a:cubicBezTo>
                  <a:pt x="30997" y="18630"/>
                  <a:pt x="4293" y="51675"/>
                  <a:pt x="591" y="91377"/>
                </a:cubicBezTo>
                <a:lnTo>
                  <a:pt x="44468" y="91377"/>
                </a:lnTo>
                <a:close/>
                <a:moveTo>
                  <a:pt x="591" y="110283"/>
                </a:moveTo>
                <a:cubicBezTo>
                  <a:pt x="4293" y="149984"/>
                  <a:pt x="30997" y="183030"/>
                  <a:pt x="67272" y="195870"/>
                </a:cubicBezTo>
                <a:cubicBezTo>
                  <a:pt x="54550" y="175310"/>
                  <a:pt x="45846" y="143998"/>
                  <a:pt x="44468" y="110283"/>
                </a:cubicBezTo>
                <a:lnTo>
                  <a:pt x="591" y="110283"/>
                </a:lnTo>
                <a:close/>
                <a:moveTo>
                  <a:pt x="157507" y="110283"/>
                </a:moveTo>
                <a:cubicBezTo>
                  <a:pt x="156129" y="143998"/>
                  <a:pt x="147424" y="175310"/>
                  <a:pt x="134702" y="195870"/>
                </a:cubicBezTo>
                <a:cubicBezTo>
                  <a:pt x="170977" y="182990"/>
                  <a:pt x="197681" y="149984"/>
                  <a:pt x="201384" y="110283"/>
                </a:cubicBezTo>
                <a:lnTo>
                  <a:pt x="157507" y="110283"/>
                </a:lnTo>
                <a:close/>
                <a:moveTo>
                  <a:pt x="201384" y="91377"/>
                </a:moveTo>
                <a:cubicBezTo>
                  <a:pt x="197681" y="51675"/>
                  <a:pt x="170977" y="18630"/>
                  <a:pt x="134702" y="5790"/>
                </a:cubicBezTo>
                <a:cubicBezTo>
                  <a:pt x="147424" y="26350"/>
                  <a:pt x="156129" y="57662"/>
                  <a:pt x="157507" y="91377"/>
                </a:cubicBezTo>
                <a:lnTo>
                  <a:pt x="201384" y="91377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65" name="Text 47"/>
          <p:cNvSpPr/>
          <p:nvPr/>
        </p:nvSpPr>
        <p:spPr>
          <a:xfrm>
            <a:off x="8755663" y="3522964"/>
            <a:ext cx="1977496" cy="2184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Официальный сайт</a:t>
            </a:r>
            <a:endParaRPr lang="en-US" sz="1600" dirty="0"/>
          </a:p>
        </p:txBody>
      </p:sp>
      <p:sp>
        <p:nvSpPr>
          <p:cNvPr id="66" name="Text 48"/>
          <p:cNvSpPr/>
          <p:nvPr/>
        </p:nvSpPr>
        <p:spPr>
          <a:xfrm>
            <a:off x="8441072" y="3825199"/>
            <a:ext cx="3167735" cy="2016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Подробная информация:</a:t>
            </a:r>
            <a:endParaRPr lang="en-US" sz="1400" dirty="0"/>
          </a:p>
        </p:txBody>
      </p:sp>
      <p:sp>
        <p:nvSpPr>
          <p:cNvPr id="67" name="Text 49"/>
          <p:cNvSpPr/>
          <p:nvPr/>
        </p:nvSpPr>
        <p:spPr>
          <a:xfrm>
            <a:off x="8434608" y="4087058"/>
            <a:ext cx="3176138" cy="2352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mintrud.gov.ru</a:t>
            </a:r>
            <a:endParaRPr lang="en-US" sz="1400" dirty="0"/>
          </a:p>
        </p:txBody>
      </p:sp>
      <p:sp>
        <p:nvSpPr>
          <p:cNvPr id="68" name="Text 50"/>
          <p:cNvSpPr/>
          <p:nvPr/>
        </p:nvSpPr>
        <p:spPr>
          <a:xfrm>
            <a:off x="8343453" y="4348268"/>
            <a:ext cx="3167735" cy="2016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59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→ </a:t>
            </a:r>
            <a:r>
              <a:rPr lang="en-US" sz="12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раздел «Противодействие коррупции»</a:t>
            </a:r>
            <a:endParaRPr lang="en-US" sz="1200" dirty="0"/>
          </a:p>
        </p:txBody>
      </p:sp>
      <p:sp>
        <p:nvSpPr>
          <p:cNvPr id="69" name="Shape 51"/>
          <p:cNvSpPr/>
          <p:nvPr/>
        </p:nvSpPr>
        <p:spPr>
          <a:xfrm>
            <a:off x="8297452" y="4792693"/>
            <a:ext cx="3369395" cy="650320"/>
          </a:xfrm>
          <a:custGeom>
            <a:avLst/>
            <a:gdLst/>
            <a:ahLst/>
            <a:cxnLst/>
            <a:rect l="l" t="t" r="r" b="b"/>
            <a:pathLst>
              <a:path w="3369395" h="1613276">
                <a:moveTo>
                  <a:pt x="100830" y="0"/>
                </a:moveTo>
                <a:lnTo>
                  <a:pt x="3268565" y="0"/>
                </a:lnTo>
                <a:cubicBezTo>
                  <a:pt x="3324252" y="0"/>
                  <a:pt x="3369395" y="45143"/>
                  <a:pt x="3369395" y="100830"/>
                </a:cubicBezTo>
                <a:lnTo>
                  <a:pt x="3369395" y="1512447"/>
                </a:lnTo>
                <a:cubicBezTo>
                  <a:pt x="3369395" y="1568133"/>
                  <a:pt x="3324252" y="1613276"/>
                  <a:pt x="3268565" y="1613276"/>
                </a:cubicBezTo>
                <a:lnTo>
                  <a:pt x="100830" y="1613276"/>
                </a:lnTo>
                <a:cubicBezTo>
                  <a:pt x="45143" y="1613276"/>
                  <a:pt x="0" y="1568133"/>
                  <a:pt x="0" y="1512447"/>
                </a:cubicBezTo>
                <a:lnTo>
                  <a:pt x="0" y="100830"/>
                </a:lnTo>
                <a:cubicBezTo>
                  <a:pt x="0" y="45180"/>
                  <a:pt x="45180" y="0"/>
                  <a:pt x="100830" y="0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/>
        </p:spPr>
      </p:sp>
      <p:sp>
        <p:nvSpPr>
          <p:cNvPr id="70" name="Shape 52"/>
          <p:cNvSpPr/>
          <p:nvPr/>
        </p:nvSpPr>
        <p:spPr>
          <a:xfrm>
            <a:off x="8386955" y="4865420"/>
            <a:ext cx="151245" cy="201660"/>
          </a:xfrm>
          <a:custGeom>
            <a:avLst/>
            <a:gdLst/>
            <a:ahLst/>
            <a:cxnLst/>
            <a:rect l="l" t="t" r="r" b="b"/>
            <a:pathLst>
              <a:path w="151245" h="201660">
                <a:moveTo>
                  <a:pt x="25207" y="0"/>
                </a:moveTo>
                <a:cubicBezTo>
                  <a:pt x="11304" y="0"/>
                  <a:pt x="0" y="11304"/>
                  <a:pt x="0" y="25207"/>
                </a:cubicBezTo>
                <a:lnTo>
                  <a:pt x="0" y="176452"/>
                </a:lnTo>
                <a:cubicBezTo>
                  <a:pt x="0" y="190356"/>
                  <a:pt x="11304" y="201660"/>
                  <a:pt x="25207" y="201660"/>
                </a:cubicBezTo>
                <a:lnTo>
                  <a:pt x="126037" y="201660"/>
                </a:lnTo>
                <a:cubicBezTo>
                  <a:pt x="139941" y="201660"/>
                  <a:pt x="151245" y="190356"/>
                  <a:pt x="151245" y="176452"/>
                </a:cubicBezTo>
                <a:lnTo>
                  <a:pt x="151245" y="25207"/>
                </a:lnTo>
                <a:cubicBezTo>
                  <a:pt x="151245" y="11304"/>
                  <a:pt x="139941" y="0"/>
                  <a:pt x="126037" y="0"/>
                </a:cubicBezTo>
                <a:lnTo>
                  <a:pt x="25207" y="0"/>
                </a:lnTo>
                <a:close/>
                <a:moveTo>
                  <a:pt x="69320" y="138641"/>
                </a:moveTo>
                <a:lnTo>
                  <a:pt x="81924" y="138641"/>
                </a:lnTo>
                <a:cubicBezTo>
                  <a:pt x="88896" y="138641"/>
                  <a:pt x="94528" y="144273"/>
                  <a:pt x="94528" y="151245"/>
                </a:cubicBezTo>
                <a:lnTo>
                  <a:pt x="94528" y="182754"/>
                </a:lnTo>
                <a:lnTo>
                  <a:pt x="56717" y="182754"/>
                </a:lnTo>
                <a:lnTo>
                  <a:pt x="56717" y="151245"/>
                </a:lnTo>
                <a:cubicBezTo>
                  <a:pt x="56717" y="144273"/>
                  <a:pt x="62349" y="138641"/>
                  <a:pt x="69320" y="138641"/>
                </a:cubicBezTo>
                <a:close/>
                <a:moveTo>
                  <a:pt x="37811" y="44113"/>
                </a:moveTo>
                <a:cubicBezTo>
                  <a:pt x="37811" y="40647"/>
                  <a:pt x="40647" y="37811"/>
                  <a:pt x="44113" y="37811"/>
                </a:cubicBezTo>
                <a:lnTo>
                  <a:pt x="56717" y="37811"/>
                </a:lnTo>
                <a:cubicBezTo>
                  <a:pt x="60183" y="37811"/>
                  <a:pt x="63019" y="40647"/>
                  <a:pt x="63019" y="44113"/>
                </a:cubicBezTo>
                <a:lnTo>
                  <a:pt x="63019" y="56717"/>
                </a:lnTo>
                <a:cubicBezTo>
                  <a:pt x="63019" y="60183"/>
                  <a:pt x="60183" y="63019"/>
                  <a:pt x="56717" y="63019"/>
                </a:cubicBezTo>
                <a:lnTo>
                  <a:pt x="44113" y="63019"/>
                </a:lnTo>
                <a:cubicBezTo>
                  <a:pt x="40647" y="63019"/>
                  <a:pt x="37811" y="60183"/>
                  <a:pt x="37811" y="56717"/>
                </a:cubicBezTo>
                <a:lnTo>
                  <a:pt x="37811" y="44113"/>
                </a:lnTo>
                <a:close/>
                <a:moveTo>
                  <a:pt x="94528" y="37811"/>
                </a:moveTo>
                <a:lnTo>
                  <a:pt x="107132" y="37811"/>
                </a:lnTo>
                <a:cubicBezTo>
                  <a:pt x="110598" y="37811"/>
                  <a:pt x="113433" y="40647"/>
                  <a:pt x="113433" y="44113"/>
                </a:cubicBezTo>
                <a:lnTo>
                  <a:pt x="113433" y="56717"/>
                </a:lnTo>
                <a:cubicBezTo>
                  <a:pt x="113433" y="60183"/>
                  <a:pt x="110598" y="63019"/>
                  <a:pt x="107132" y="63019"/>
                </a:cubicBezTo>
                <a:lnTo>
                  <a:pt x="94528" y="63019"/>
                </a:lnTo>
                <a:cubicBezTo>
                  <a:pt x="91062" y="63019"/>
                  <a:pt x="88226" y="60183"/>
                  <a:pt x="88226" y="56717"/>
                </a:cubicBezTo>
                <a:lnTo>
                  <a:pt x="88226" y="44113"/>
                </a:lnTo>
                <a:cubicBezTo>
                  <a:pt x="88226" y="40647"/>
                  <a:pt x="91062" y="37811"/>
                  <a:pt x="94528" y="37811"/>
                </a:cubicBezTo>
                <a:close/>
                <a:moveTo>
                  <a:pt x="37811" y="94528"/>
                </a:moveTo>
                <a:cubicBezTo>
                  <a:pt x="37811" y="91062"/>
                  <a:pt x="40647" y="88226"/>
                  <a:pt x="44113" y="88226"/>
                </a:cubicBezTo>
                <a:lnTo>
                  <a:pt x="56717" y="88226"/>
                </a:lnTo>
                <a:cubicBezTo>
                  <a:pt x="60183" y="88226"/>
                  <a:pt x="63019" y="91062"/>
                  <a:pt x="63019" y="94528"/>
                </a:cubicBezTo>
                <a:lnTo>
                  <a:pt x="63019" y="107132"/>
                </a:lnTo>
                <a:cubicBezTo>
                  <a:pt x="63019" y="110598"/>
                  <a:pt x="60183" y="113433"/>
                  <a:pt x="56717" y="113433"/>
                </a:cubicBezTo>
                <a:lnTo>
                  <a:pt x="44113" y="113433"/>
                </a:lnTo>
                <a:cubicBezTo>
                  <a:pt x="40647" y="113433"/>
                  <a:pt x="37811" y="110598"/>
                  <a:pt x="37811" y="107132"/>
                </a:cubicBezTo>
                <a:lnTo>
                  <a:pt x="37811" y="94528"/>
                </a:lnTo>
                <a:close/>
                <a:moveTo>
                  <a:pt x="94528" y="88226"/>
                </a:moveTo>
                <a:lnTo>
                  <a:pt x="107132" y="88226"/>
                </a:lnTo>
                <a:cubicBezTo>
                  <a:pt x="110598" y="88226"/>
                  <a:pt x="113433" y="91062"/>
                  <a:pt x="113433" y="94528"/>
                </a:cubicBezTo>
                <a:lnTo>
                  <a:pt x="113433" y="107132"/>
                </a:lnTo>
                <a:cubicBezTo>
                  <a:pt x="113433" y="110598"/>
                  <a:pt x="110598" y="113433"/>
                  <a:pt x="107132" y="113433"/>
                </a:cubicBezTo>
                <a:lnTo>
                  <a:pt x="94528" y="113433"/>
                </a:lnTo>
                <a:cubicBezTo>
                  <a:pt x="91062" y="113433"/>
                  <a:pt x="88226" y="110598"/>
                  <a:pt x="88226" y="107132"/>
                </a:cubicBezTo>
                <a:lnTo>
                  <a:pt x="88226" y="94528"/>
                </a:lnTo>
                <a:cubicBezTo>
                  <a:pt x="88226" y="91062"/>
                  <a:pt x="91062" y="88226"/>
                  <a:pt x="94528" y="88226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71" name="Text 53"/>
          <p:cNvSpPr/>
          <p:nvPr/>
        </p:nvSpPr>
        <p:spPr>
          <a:xfrm>
            <a:off x="8650489" y="4821029"/>
            <a:ext cx="2487134" cy="2688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Отдел кадров АС ДВО</a:t>
            </a:r>
            <a:endParaRPr lang="en-US" sz="1600" dirty="0"/>
          </a:p>
        </p:txBody>
      </p:sp>
      <p:sp>
        <p:nvSpPr>
          <p:cNvPr id="72" name="Text 56"/>
          <p:cNvSpPr/>
          <p:nvPr/>
        </p:nvSpPr>
        <p:spPr>
          <a:xfrm>
            <a:off x="8674302" y="5143122"/>
            <a:ext cx="1293272" cy="2016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ru-RU" sz="1400" dirty="0" smtClean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</a:rPr>
              <a:t>Тел. 31-37-66</a:t>
            </a:r>
            <a:endParaRPr lang="en-US" sz="1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17500" y="571500"/>
            <a:ext cx="1169987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50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Структура справки: разделы 1–7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17500" y="984250"/>
            <a:ext cx="762000" cy="31750"/>
          </a:xfrm>
          <a:custGeom>
            <a:avLst/>
            <a:gdLst/>
            <a:ahLst/>
            <a:cxnLst/>
            <a:rect l="l" t="t" r="r" b="b"/>
            <a:pathLst>
              <a:path w="762000" h="31750">
                <a:moveTo>
                  <a:pt x="0" y="0"/>
                </a:moveTo>
                <a:lnTo>
                  <a:pt x="762000" y="0"/>
                </a:lnTo>
                <a:lnTo>
                  <a:pt x="762000" y="31750"/>
                </a:lnTo>
                <a:lnTo>
                  <a:pt x="0" y="31750"/>
                </a:lnTo>
                <a:lnTo>
                  <a:pt x="0" y="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5" name="Shape 3"/>
          <p:cNvSpPr/>
          <p:nvPr/>
        </p:nvSpPr>
        <p:spPr>
          <a:xfrm>
            <a:off x="317500" y="1174750"/>
            <a:ext cx="3722688" cy="3087688"/>
          </a:xfrm>
          <a:custGeom>
            <a:avLst/>
            <a:gdLst/>
            <a:ahLst/>
            <a:cxnLst/>
            <a:rect l="l" t="t" r="r" b="b"/>
            <a:pathLst>
              <a:path w="3722688" h="3087688">
                <a:moveTo>
                  <a:pt x="95255" y="0"/>
                </a:moveTo>
                <a:lnTo>
                  <a:pt x="3627432" y="0"/>
                </a:lnTo>
                <a:cubicBezTo>
                  <a:pt x="3680040" y="0"/>
                  <a:pt x="3722688" y="42647"/>
                  <a:pt x="3722688" y="95255"/>
                </a:cubicBezTo>
                <a:lnTo>
                  <a:pt x="3722688" y="2992432"/>
                </a:lnTo>
                <a:cubicBezTo>
                  <a:pt x="3722688" y="3045040"/>
                  <a:pt x="3680040" y="3087688"/>
                  <a:pt x="3627432" y="3087688"/>
                </a:cubicBezTo>
                <a:lnTo>
                  <a:pt x="95255" y="3087688"/>
                </a:lnTo>
                <a:cubicBezTo>
                  <a:pt x="42647" y="3087688"/>
                  <a:pt x="0" y="3045040"/>
                  <a:pt x="0" y="2992432"/>
                </a:cubicBezTo>
                <a:lnTo>
                  <a:pt x="0" y="95255"/>
                </a:lnTo>
                <a:cubicBezTo>
                  <a:pt x="0" y="42647"/>
                  <a:pt x="42647" y="0"/>
                  <a:pt x="95255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6" name="Shape 4"/>
          <p:cNvSpPr/>
          <p:nvPr/>
        </p:nvSpPr>
        <p:spPr>
          <a:xfrm>
            <a:off x="476250" y="1333500"/>
            <a:ext cx="444500" cy="444500"/>
          </a:xfrm>
          <a:custGeom>
            <a:avLst/>
            <a:gdLst/>
            <a:ahLst/>
            <a:cxnLst/>
            <a:rect l="l" t="t" r="r" b="b"/>
            <a:pathLst>
              <a:path w="444500" h="444500">
                <a:moveTo>
                  <a:pt x="222250" y="0"/>
                </a:moveTo>
                <a:lnTo>
                  <a:pt x="222250" y="0"/>
                </a:lnTo>
                <a:cubicBezTo>
                  <a:pt x="344913" y="0"/>
                  <a:pt x="444500" y="99587"/>
                  <a:pt x="444500" y="222250"/>
                </a:cubicBezTo>
                <a:lnTo>
                  <a:pt x="444500" y="222250"/>
                </a:lnTo>
                <a:cubicBezTo>
                  <a:pt x="444500" y="344913"/>
                  <a:pt x="344913" y="444500"/>
                  <a:pt x="222250" y="444500"/>
                </a:cubicBezTo>
                <a:lnTo>
                  <a:pt x="222250" y="444500"/>
                </a:lnTo>
                <a:cubicBezTo>
                  <a:pt x="99587" y="444500"/>
                  <a:pt x="0" y="344913"/>
                  <a:pt x="0" y="222250"/>
                </a:cubicBezTo>
                <a:lnTo>
                  <a:pt x="0" y="222250"/>
                </a:lnTo>
                <a:cubicBezTo>
                  <a:pt x="0" y="99587"/>
                  <a:pt x="99587" y="0"/>
                  <a:pt x="22225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428625" y="1333500"/>
            <a:ext cx="53975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16000" y="1444624"/>
            <a:ext cx="1039316" cy="230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Доходы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76250" y="1905000"/>
            <a:ext cx="3468688" cy="2819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Сведения о доходах</a:t>
            </a:r>
            <a:r>
              <a:rPr lang="en-US" sz="12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за отчётный период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76250" y="2235605"/>
            <a:ext cx="3405188" cy="1649945"/>
          </a:xfrm>
          <a:custGeom>
            <a:avLst/>
            <a:gdLst/>
            <a:ahLst/>
            <a:cxnLst/>
            <a:rect l="l" t="t" r="r" b="b"/>
            <a:pathLst>
              <a:path w="3405188" h="1524000">
                <a:moveTo>
                  <a:pt x="63505" y="0"/>
                </a:moveTo>
                <a:lnTo>
                  <a:pt x="3341682" y="0"/>
                </a:lnTo>
                <a:cubicBezTo>
                  <a:pt x="3376755" y="0"/>
                  <a:pt x="3405188" y="28432"/>
                  <a:pt x="3405188" y="63505"/>
                </a:cubicBezTo>
                <a:lnTo>
                  <a:pt x="3405188" y="1460495"/>
                </a:lnTo>
                <a:cubicBezTo>
                  <a:pt x="3405188" y="1495568"/>
                  <a:pt x="3376755" y="1524000"/>
                  <a:pt x="3341682" y="1524000"/>
                </a:cubicBezTo>
                <a:lnTo>
                  <a:pt x="63505" y="1524000"/>
                </a:lnTo>
                <a:cubicBezTo>
                  <a:pt x="28432" y="1524000"/>
                  <a:pt x="0" y="1495568"/>
                  <a:pt x="0" y="1460495"/>
                </a:cubicBezTo>
                <a:lnTo>
                  <a:pt x="0" y="63505"/>
                </a:lnTo>
                <a:cubicBezTo>
                  <a:pt x="0" y="28456"/>
                  <a:pt x="28456" y="0"/>
                  <a:pt x="63505" y="0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571500" y="2301875"/>
            <a:ext cx="32781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Заполняются все источники: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71500" y="2555875"/>
            <a:ext cx="32781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• </a:t>
            </a:r>
            <a:r>
              <a:rPr lang="en-US" sz="12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Денежное вознаграждение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71500" y="2778125"/>
            <a:ext cx="32781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• </a:t>
            </a:r>
            <a:r>
              <a:rPr lang="en-US" sz="12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Пенсии и пособия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71500" y="3000375"/>
            <a:ext cx="32781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• Доходы от сдачи имущества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71500" y="3222625"/>
            <a:ext cx="32781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• </a:t>
            </a:r>
            <a:r>
              <a:rPr lang="en-US" sz="12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Дивиденды и проценты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71500" y="3444875"/>
            <a:ext cx="32781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• </a:t>
            </a:r>
            <a:r>
              <a:rPr lang="en-US" sz="12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Прочие доходы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169792" y="1174750"/>
            <a:ext cx="3722688" cy="3087688"/>
          </a:xfrm>
          <a:custGeom>
            <a:avLst/>
            <a:gdLst/>
            <a:ahLst/>
            <a:cxnLst/>
            <a:rect l="l" t="t" r="r" b="b"/>
            <a:pathLst>
              <a:path w="3722688" h="3087688">
                <a:moveTo>
                  <a:pt x="95255" y="0"/>
                </a:moveTo>
                <a:lnTo>
                  <a:pt x="3627432" y="0"/>
                </a:lnTo>
                <a:cubicBezTo>
                  <a:pt x="3680040" y="0"/>
                  <a:pt x="3722688" y="42647"/>
                  <a:pt x="3722688" y="95255"/>
                </a:cubicBezTo>
                <a:lnTo>
                  <a:pt x="3722688" y="2992432"/>
                </a:lnTo>
                <a:cubicBezTo>
                  <a:pt x="3722688" y="3045040"/>
                  <a:pt x="3680040" y="3087688"/>
                  <a:pt x="3627432" y="3087688"/>
                </a:cubicBezTo>
                <a:lnTo>
                  <a:pt x="95255" y="3087688"/>
                </a:lnTo>
                <a:cubicBezTo>
                  <a:pt x="42647" y="3087688"/>
                  <a:pt x="0" y="3045040"/>
                  <a:pt x="0" y="2992432"/>
                </a:cubicBezTo>
                <a:lnTo>
                  <a:pt x="0" y="95255"/>
                </a:lnTo>
                <a:cubicBezTo>
                  <a:pt x="0" y="42647"/>
                  <a:pt x="42647" y="0"/>
                  <a:pt x="95255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18" name="Shape 16"/>
          <p:cNvSpPr/>
          <p:nvPr/>
        </p:nvSpPr>
        <p:spPr>
          <a:xfrm>
            <a:off x="4328542" y="1333500"/>
            <a:ext cx="444500" cy="444500"/>
          </a:xfrm>
          <a:custGeom>
            <a:avLst/>
            <a:gdLst/>
            <a:ahLst/>
            <a:cxnLst/>
            <a:rect l="l" t="t" r="r" b="b"/>
            <a:pathLst>
              <a:path w="444500" h="444500">
                <a:moveTo>
                  <a:pt x="222250" y="0"/>
                </a:moveTo>
                <a:lnTo>
                  <a:pt x="222250" y="0"/>
                </a:lnTo>
                <a:cubicBezTo>
                  <a:pt x="344913" y="0"/>
                  <a:pt x="444500" y="99587"/>
                  <a:pt x="444500" y="222250"/>
                </a:cubicBezTo>
                <a:lnTo>
                  <a:pt x="444500" y="222250"/>
                </a:lnTo>
                <a:cubicBezTo>
                  <a:pt x="444500" y="344913"/>
                  <a:pt x="344913" y="444500"/>
                  <a:pt x="222250" y="444500"/>
                </a:cubicBezTo>
                <a:lnTo>
                  <a:pt x="222250" y="444500"/>
                </a:lnTo>
                <a:cubicBezTo>
                  <a:pt x="99587" y="444500"/>
                  <a:pt x="0" y="344913"/>
                  <a:pt x="0" y="222250"/>
                </a:cubicBezTo>
                <a:lnTo>
                  <a:pt x="0" y="222250"/>
                </a:lnTo>
                <a:cubicBezTo>
                  <a:pt x="0" y="99587"/>
                  <a:pt x="99587" y="0"/>
                  <a:pt x="22225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4280917" y="1333500"/>
            <a:ext cx="53975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868292" y="1444625"/>
            <a:ext cx="95436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Расходы</a:t>
            </a: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328541" y="1809750"/>
            <a:ext cx="3373439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Сведения о расходах</a:t>
            </a:r>
            <a:r>
              <a:rPr lang="en-US" sz="12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при </a:t>
            </a:r>
            <a:r>
              <a:rPr lang="en-US" sz="1200" dirty="0" err="1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превышении</a:t>
            </a:r>
            <a:r>
              <a:rPr lang="en-US" sz="12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endParaRPr lang="ru-RU" sz="1200" dirty="0" smtClean="0">
              <a:solidFill>
                <a:srgbClr val="FFFFFF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>
              <a:lnSpc>
                <a:spcPct val="140000"/>
              </a:lnSpc>
            </a:pPr>
            <a:r>
              <a:rPr lang="en-US" sz="1200" dirty="0" smtClean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3-летнего </a:t>
            </a:r>
            <a:r>
              <a:rPr lang="en-US" sz="12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дохода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328542" y="2413000"/>
            <a:ext cx="3405188" cy="1682750"/>
          </a:xfrm>
          <a:custGeom>
            <a:avLst/>
            <a:gdLst/>
            <a:ahLst/>
            <a:cxnLst/>
            <a:rect l="l" t="t" r="r" b="b"/>
            <a:pathLst>
              <a:path w="3405188" h="1682750">
                <a:moveTo>
                  <a:pt x="63507" y="0"/>
                </a:moveTo>
                <a:lnTo>
                  <a:pt x="3341681" y="0"/>
                </a:lnTo>
                <a:cubicBezTo>
                  <a:pt x="3376754" y="0"/>
                  <a:pt x="3405188" y="28433"/>
                  <a:pt x="3405188" y="63507"/>
                </a:cubicBezTo>
                <a:lnTo>
                  <a:pt x="3405188" y="1619243"/>
                </a:lnTo>
                <a:cubicBezTo>
                  <a:pt x="3405188" y="1654317"/>
                  <a:pt x="3376754" y="1682750"/>
                  <a:pt x="3341681" y="1682750"/>
                </a:cubicBezTo>
                <a:lnTo>
                  <a:pt x="63507" y="1682750"/>
                </a:lnTo>
                <a:cubicBezTo>
                  <a:pt x="28433" y="1682750"/>
                  <a:pt x="0" y="1654317"/>
                  <a:pt x="0" y="1619243"/>
                </a:cubicBezTo>
                <a:lnTo>
                  <a:pt x="0" y="63507"/>
                </a:lnTo>
                <a:cubicBezTo>
                  <a:pt x="0" y="28457"/>
                  <a:pt x="28457" y="0"/>
                  <a:pt x="63507" y="0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4423792" y="2508250"/>
            <a:ext cx="327818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Заполняется при совершении сделок, расходы по которым превышают: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423792" y="2952750"/>
            <a:ext cx="328612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Общий доход семьи за 3 года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423792" y="3206750"/>
            <a:ext cx="32781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(</a:t>
            </a:r>
            <a:r>
              <a:rPr lang="en-US" sz="12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2022 + 2023 + 2024)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423792" y="3492500"/>
            <a:ext cx="3214688" cy="508000"/>
          </a:xfrm>
          <a:custGeom>
            <a:avLst/>
            <a:gdLst/>
            <a:ahLst/>
            <a:cxnLst/>
            <a:rect l="l" t="t" r="r" b="b"/>
            <a:pathLst>
              <a:path w="3214688" h="508000">
                <a:moveTo>
                  <a:pt x="31750" y="0"/>
                </a:moveTo>
                <a:lnTo>
                  <a:pt x="3182938" y="0"/>
                </a:lnTo>
                <a:cubicBezTo>
                  <a:pt x="3200461" y="0"/>
                  <a:pt x="3214688" y="14227"/>
                  <a:pt x="3214688" y="31750"/>
                </a:cubicBezTo>
                <a:lnTo>
                  <a:pt x="3214688" y="476250"/>
                </a:lnTo>
                <a:cubicBezTo>
                  <a:pt x="3214688" y="493773"/>
                  <a:pt x="3200461" y="508000"/>
                  <a:pt x="3182938" y="508000"/>
                </a:cubicBezTo>
                <a:lnTo>
                  <a:pt x="31750" y="508000"/>
                </a:lnTo>
                <a:cubicBezTo>
                  <a:pt x="14227" y="508000"/>
                  <a:pt x="0" y="493773"/>
                  <a:pt x="0" y="476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4461991" y="3603624"/>
            <a:ext cx="168176" cy="210343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55711" y="3175"/>
                </a:moveTo>
                <a:cubicBezTo>
                  <a:pt x="69652" y="-10765"/>
                  <a:pt x="92273" y="-10765"/>
                  <a:pt x="106214" y="3175"/>
                </a:cubicBezTo>
                <a:cubicBezTo>
                  <a:pt x="120154" y="17115"/>
                  <a:pt x="120154" y="39737"/>
                  <a:pt x="106214" y="53677"/>
                </a:cubicBezTo>
                <a:lnTo>
                  <a:pt x="65534" y="94357"/>
                </a:lnTo>
                <a:cubicBezTo>
                  <a:pt x="57001" y="102890"/>
                  <a:pt x="43185" y="102890"/>
                  <a:pt x="34652" y="94357"/>
                </a:cubicBezTo>
                <a:cubicBezTo>
                  <a:pt x="26119" y="85824"/>
                  <a:pt x="26119" y="72008"/>
                  <a:pt x="34652" y="63475"/>
                </a:cubicBezTo>
                <a:lnTo>
                  <a:pt x="72554" y="25623"/>
                </a:lnTo>
                <a:cubicBezTo>
                  <a:pt x="75654" y="22523"/>
                  <a:pt x="80690" y="22523"/>
                  <a:pt x="83790" y="25623"/>
                </a:cubicBezTo>
                <a:cubicBezTo>
                  <a:pt x="86891" y="28724"/>
                  <a:pt x="86891" y="33759"/>
                  <a:pt x="83790" y="36860"/>
                </a:cubicBezTo>
                <a:lnTo>
                  <a:pt x="45889" y="74737"/>
                </a:lnTo>
                <a:cubicBezTo>
                  <a:pt x="43557" y="77068"/>
                  <a:pt x="43557" y="80838"/>
                  <a:pt x="45889" y="83145"/>
                </a:cubicBezTo>
                <a:cubicBezTo>
                  <a:pt x="48220" y="85452"/>
                  <a:pt x="51991" y="85477"/>
                  <a:pt x="54297" y="83145"/>
                </a:cubicBezTo>
                <a:lnTo>
                  <a:pt x="94977" y="42466"/>
                </a:lnTo>
                <a:cubicBezTo>
                  <a:pt x="102716" y="34727"/>
                  <a:pt x="102716" y="22151"/>
                  <a:pt x="94977" y="14412"/>
                </a:cubicBezTo>
                <a:cubicBezTo>
                  <a:pt x="87238" y="6672"/>
                  <a:pt x="74662" y="6672"/>
                  <a:pt x="66923" y="14412"/>
                </a:cubicBezTo>
                <a:lnTo>
                  <a:pt x="26243" y="55091"/>
                </a:lnTo>
                <a:cubicBezTo>
                  <a:pt x="13072" y="68263"/>
                  <a:pt x="13072" y="89619"/>
                  <a:pt x="26243" y="102791"/>
                </a:cubicBezTo>
                <a:cubicBezTo>
                  <a:pt x="39415" y="115962"/>
                  <a:pt x="60771" y="115962"/>
                  <a:pt x="73943" y="102791"/>
                </a:cubicBezTo>
                <a:lnTo>
                  <a:pt x="106238" y="70520"/>
                </a:lnTo>
                <a:cubicBezTo>
                  <a:pt x="109339" y="67419"/>
                  <a:pt x="114374" y="67419"/>
                  <a:pt x="117475" y="70520"/>
                </a:cubicBezTo>
                <a:cubicBezTo>
                  <a:pt x="120576" y="73620"/>
                  <a:pt x="120576" y="78656"/>
                  <a:pt x="117475" y="81756"/>
                </a:cubicBezTo>
                <a:lnTo>
                  <a:pt x="85179" y="114002"/>
                </a:lnTo>
                <a:cubicBezTo>
                  <a:pt x="65807" y="133375"/>
                  <a:pt x="34404" y="133375"/>
                  <a:pt x="15032" y="114002"/>
                </a:cubicBezTo>
                <a:cubicBezTo>
                  <a:pt x="-4341" y="94630"/>
                  <a:pt x="-4341" y="63227"/>
                  <a:pt x="15032" y="43855"/>
                </a:cubicBezTo>
                <a:lnTo>
                  <a:pt x="55711" y="3175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4671094" y="3540125"/>
            <a:ext cx="2765227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Обязательно приложите документы по сделке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321469" y="4396011"/>
            <a:ext cx="3714750" cy="1000125"/>
          </a:xfrm>
          <a:custGeom>
            <a:avLst/>
            <a:gdLst/>
            <a:ahLst/>
            <a:cxnLst/>
            <a:rect l="l" t="t" r="r" b="b"/>
            <a:pathLst>
              <a:path w="3714750" h="1000125">
                <a:moveTo>
                  <a:pt x="95252" y="0"/>
                </a:moveTo>
                <a:lnTo>
                  <a:pt x="3619498" y="0"/>
                </a:lnTo>
                <a:cubicBezTo>
                  <a:pt x="3672104" y="0"/>
                  <a:pt x="3714750" y="42646"/>
                  <a:pt x="3714750" y="95252"/>
                </a:cubicBezTo>
                <a:lnTo>
                  <a:pt x="3714750" y="904873"/>
                </a:lnTo>
                <a:cubicBezTo>
                  <a:pt x="3714750" y="957479"/>
                  <a:pt x="3672104" y="1000125"/>
                  <a:pt x="3619498" y="1000125"/>
                </a:cubicBezTo>
                <a:lnTo>
                  <a:pt x="95252" y="1000125"/>
                </a:lnTo>
                <a:cubicBezTo>
                  <a:pt x="42646" y="1000125"/>
                  <a:pt x="0" y="957479"/>
                  <a:pt x="0" y="904873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8C92AC">
                <a:alpha val="20000"/>
              </a:srgbClr>
            </a:solidFill>
            <a:prstDash val="solid"/>
          </a:ln>
          <a:effectLst>
            <a:outerShdw blurRad="119063" dist="7937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484187" y="4558729"/>
            <a:ext cx="47625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/>
        </p:spPr>
      </p:sp>
      <p:sp>
        <p:nvSpPr>
          <p:cNvPr id="31" name="Text 29"/>
          <p:cNvSpPr/>
          <p:nvPr/>
        </p:nvSpPr>
        <p:spPr>
          <a:xfrm>
            <a:off x="444500" y="4558729"/>
            <a:ext cx="515937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b="1" dirty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2" name="Text 30"/>
          <p:cNvSpPr/>
          <p:nvPr/>
        </p:nvSpPr>
        <p:spPr>
          <a:xfrm>
            <a:off x="1134951" y="4638104"/>
            <a:ext cx="825500" cy="1561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Счета</a:t>
            </a:r>
            <a:endParaRPr lang="en-US" dirty="0"/>
          </a:p>
        </p:txBody>
      </p:sp>
      <p:sp>
        <p:nvSpPr>
          <p:cNvPr id="33" name="Text 31"/>
          <p:cNvSpPr/>
          <p:nvPr/>
        </p:nvSpPr>
        <p:spPr>
          <a:xfrm>
            <a:off x="484187" y="5034979"/>
            <a:ext cx="2498164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2C2C2C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Банковские счета и вклады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4173761" y="4396011"/>
            <a:ext cx="3714750" cy="1000125"/>
          </a:xfrm>
          <a:custGeom>
            <a:avLst/>
            <a:gdLst/>
            <a:ahLst/>
            <a:cxnLst/>
            <a:rect l="l" t="t" r="r" b="b"/>
            <a:pathLst>
              <a:path w="3714750" h="1000125">
                <a:moveTo>
                  <a:pt x="95252" y="0"/>
                </a:moveTo>
                <a:lnTo>
                  <a:pt x="3619498" y="0"/>
                </a:lnTo>
                <a:cubicBezTo>
                  <a:pt x="3672104" y="0"/>
                  <a:pt x="3714750" y="42646"/>
                  <a:pt x="3714750" y="95252"/>
                </a:cubicBezTo>
                <a:lnTo>
                  <a:pt x="3714750" y="904873"/>
                </a:lnTo>
                <a:cubicBezTo>
                  <a:pt x="3714750" y="957479"/>
                  <a:pt x="3672104" y="1000125"/>
                  <a:pt x="3619498" y="1000125"/>
                </a:cubicBezTo>
                <a:lnTo>
                  <a:pt x="95252" y="1000125"/>
                </a:lnTo>
                <a:cubicBezTo>
                  <a:pt x="42646" y="1000125"/>
                  <a:pt x="0" y="957479"/>
                  <a:pt x="0" y="904873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B0A59A">
                <a:alpha val="20000"/>
              </a:srgbClr>
            </a:solidFill>
            <a:prstDash val="solid"/>
          </a:ln>
          <a:effectLst>
            <a:outerShdw blurRad="119063" dist="7937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4336479" y="4558729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/>
        </p:spPr>
      </p:sp>
      <p:sp>
        <p:nvSpPr>
          <p:cNvPr id="36" name="Text 34"/>
          <p:cNvSpPr/>
          <p:nvPr/>
        </p:nvSpPr>
        <p:spPr>
          <a:xfrm>
            <a:off x="4296792" y="4558729"/>
            <a:ext cx="4603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b="1" dirty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7" name="Text 35"/>
          <p:cNvSpPr/>
          <p:nvPr/>
        </p:nvSpPr>
        <p:spPr>
          <a:xfrm>
            <a:off x="4812729" y="4638103"/>
            <a:ext cx="1745754" cy="2593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Недвижимость</a:t>
            </a:r>
            <a:endParaRPr lang="en-US" dirty="0"/>
          </a:p>
        </p:txBody>
      </p:sp>
      <p:sp>
        <p:nvSpPr>
          <p:cNvPr id="38" name="Text 36"/>
          <p:cNvSpPr/>
          <p:nvPr/>
        </p:nvSpPr>
        <p:spPr>
          <a:xfrm>
            <a:off x="4336479" y="5034979"/>
            <a:ext cx="3099842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2C2C2C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Объекты недвижимого имущества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268511" y="5520366"/>
            <a:ext cx="3714750" cy="1000125"/>
          </a:xfrm>
          <a:custGeom>
            <a:avLst/>
            <a:gdLst/>
            <a:ahLst/>
            <a:cxnLst/>
            <a:rect l="l" t="t" r="r" b="b"/>
            <a:pathLst>
              <a:path w="3714750" h="1000125">
                <a:moveTo>
                  <a:pt x="95252" y="0"/>
                </a:moveTo>
                <a:lnTo>
                  <a:pt x="3619498" y="0"/>
                </a:lnTo>
                <a:cubicBezTo>
                  <a:pt x="3672104" y="0"/>
                  <a:pt x="3714750" y="42646"/>
                  <a:pt x="3714750" y="95252"/>
                </a:cubicBezTo>
                <a:lnTo>
                  <a:pt x="3714750" y="904873"/>
                </a:lnTo>
                <a:cubicBezTo>
                  <a:pt x="3714750" y="957479"/>
                  <a:pt x="3672104" y="1000125"/>
                  <a:pt x="3619498" y="1000125"/>
                </a:cubicBezTo>
                <a:lnTo>
                  <a:pt x="95252" y="1000125"/>
                </a:lnTo>
                <a:cubicBezTo>
                  <a:pt x="42646" y="1000125"/>
                  <a:pt x="0" y="957479"/>
                  <a:pt x="0" y="904873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6B7A8F">
                <a:alpha val="20000"/>
              </a:srgbClr>
            </a:solidFill>
            <a:prstDash val="solid"/>
          </a:ln>
          <a:effectLst>
            <a:outerShdw blurRad="119063" dist="7937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40" name="Shape 38"/>
          <p:cNvSpPr/>
          <p:nvPr/>
        </p:nvSpPr>
        <p:spPr>
          <a:xfrm>
            <a:off x="484187" y="5696396"/>
            <a:ext cx="381000" cy="422879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/>
        </p:spPr>
      </p:sp>
      <p:sp>
        <p:nvSpPr>
          <p:cNvPr id="41" name="Text 39"/>
          <p:cNvSpPr/>
          <p:nvPr/>
        </p:nvSpPr>
        <p:spPr>
          <a:xfrm>
            <a:off x="444500" y="5696396"/>
            <a:ext cx="4603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b="1" dirty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2" name="Text 40"/>
          <p:cNvSpPr/>
          <p:nvPr/>
        </p:nvSpPr>
        <p:spPr>
          <a:xfrm>
            <a:off x="960437" y="5775771"/>
            <a:ext cx="1288479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Транспорт</a:t>
            </a:r>
            <a:endParaRPr lang="en-US" dirty="0"/>
          </a:p>
        </p:txBody>
      </p:sp>
      <p:sp>
        <p:nvSpPr>
          <p:cNvPr id="43" name="Text 41"/>
          <p:cNvSpPr/>
          <p:nvPr/>
        </p:nvSpPr>
        <p:spPr>
          <a:xfrm>
            <a:off x="491567" y="6201625"/>
            <a:ext cx="2359546" cy="209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2C2C2C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Транспортные средства</a:t>
            </a:r>
            <a:endParaRPr lang="en-US" sz="1400" dirty="0"/>
          </a:p>
        </p:txBody>
      </p:sp>
      <p:sp>
        <p:nvSpPr>
          <p:cNvPr id="44" name="Shape 42"/>
          <p:cNvSpPr/>
          <p:nvPr/>
        </p:nvSpPr>
        <p:spPr>
          <a:xfrm>
            <a:off x="4173761" y="5533678"/>
            <a:ext cx="3714750" cy="1000125"/>
          </a:xfrm>
          <a:custGeom>
            <a:avLst/>
            <a:gdLst/>
            <a:ahLst/>
            <a:cxnLst/>
            <a:rect l="l" t="t" r="r" b="b"/>
            <a:pathLst>
              <a:path w="3714750" h="1000125">
                <a:moveTo>
                  <a:pt x="95252" y="0"/>
                </a:moveTo>
                <a:lnTo>
                  <a:pt x="3619498" y="0"/>
                </a:lnTo>
                <a:cubicBezTo>
                  <a:pt x="3672104" y="0"/>
                  <a:pt x="3714750" y="42646"/>
                  <a:pt x="3714750" y="95252"/>
                </a:cubicBezTo>
                <a:lnTo>
                  <a:pt x="3714750" y="904873"/>
                </a:lnTo>
                <a:cubicBezTo>
                  <a:pt x="3714750" y="957479"/>
                  <a:pt x="3672104" y="1000125"/>
                  <a:pt x="3619498" y="1000125"/>
                </a:cubicBezTo>
                <a:lnTo>
                  <a:pt x="95252" y="1000125"/>
                </a:lnTo>
                <a:cubicBezTo>
                  <a:pt x="42646" y="1000125"/>
                  <a:pt x="0" y="957479"/>
                  <a:pt x="0" y="904873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8C92AC">
                <a:alpha val="20000"/>
              </a:srgbClr>
            </a:solidFill>
            <a:prstDash val="solid"/>
          </a:ln>
          <a:effectLst>
            <a:outerShdw blurRad="119063" dist="7937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45" name="Shape 43"/>
          <p:cNvSpPr/>
          <p:nvPr/>
        </p:nvSpPr>
        <p:spPr>
          <a:xfrm>
            <a:off x="4336479" y="5696396"/>
            <a:ext cx="420688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/>
        </p:spPr>
      </p:sp>
      <p:sp>
        <p:nvSpPr>
          <p:cNvPr id="46" name="Text 44"/>
          <p:cNvSpPr/>
          <p:nvPr/>
        </p:nvSpPr>
        <p:spPr>
          <a:xfrm>
            <a:off x="4296792" y="5696396"/>
            <a:ext cx="4603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b="1" dirty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7" name="Text 45"/>
          <p:cNvSpPr/>
          <p:nvPr/>
        </p:nvSpPr>
        <p:spPr>
          <a:xfrm>
            <a:off x="4812729" y="5775771"/>
            <a:ext cx="1745754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Ценные бумаги</a:t>
            </a:r>
            <a:endParaRPr lang="en-US" dirty="0"/>
          </a:p>
        </p:txBody>
      </p:sp>
      <p:sp>
        <p:nvSpPr>
          <p:cNvPr id="48" name="Text 46"/>
          <p:cNvSpPr/>
          <p:nvPr/>
        </p:nvSpPr>
        <p:spPr>
          <a:xfrm>
            <a:off x="4336479" y="6172646"/>
            <a:ext cx="2222004" cy="209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2C2C2C">
                    <a:alpha val="7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Акции, облигации, паи</a:t>
            </a:r>
            <a:endParaRPr lang="en-US" sz="1400" dirty="0"/>
          </a:p>
        </p:txBody>
      </p:sp>
      <p:sp>
        <p:nvSpPr>
          <p:cNvPr id="49" name="Shape 47"/>
          <p:cNvSpPr/>
          <p:nvPr/>
        </p:nvSpPr>
        <p:spPr>
          <a:xfrm>
            <a:off x="8085708" y="1174750"/>
            <a:ext cx="3786188" cy="2095500"/>
          </a:xfrm>
          <a:custGeom>
            <a:avLst/>
            <a:gdLst/>
            <a:ahLst/>
            <a:cxnLst/>
            <a:rect l="l" t="t" r="r" b="b"/>
            <a:pathLst>
              <a:path w="3786188" h="2095500">
                <a:moveTo>
                  <a:pt x="95240" y="0"/>
                </a:moveTo>
                <a:lnTo>
                  <a:pt x="3690947" y="0"/>
                </a:lnTo>
                <a:cubicBezTo>
                  <a:pt x="3743547" y="0"/>
                  <a:pt x="3786188" y="42641"/>
                  <a:pt x="3786188" y="95240"/>
                </a:cubicBezTo>
                <a:lnTo>
                  <a:pt x="3786188" y="2000260"/>
                </a:lnTo>
                <a:cubicBezTo>
                  <a:pt x="3786188" y="2052859"/>
                  <a:pt x="3743547" y="2095500"/>
                  <a:pt x="3690947" y="2095500"/>
                </a:cubicBezTo>
                <a:lnTo>
                  <a:pt x="95240" y="2095500"/>
                </a:lnTo>
                <a:cubicBezTo>
                  <a:pt x="42641" y="2095500"/>
                  <a:pt x="0" y="2052859"/>
                  <a:pt x="0" y="2000260"/>
                </a:cubicBezTo>
                <a:lnTo>
                  <a:pt x="0" y="95240"/>
                </a:lnTo>
                <a:cubicBezTo>
                  <a:pt x="0" y="42641"/>
                  <a:pt x="42641" y="0"/>
                  <a:pt x="95240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50" name="Shape 48"/>
          <p:cNvSpPr/>
          <p:nvPr/>
        </p:nvSpPr>
        <p:spPr>
          <a:xfrm>
            <a:off x="8276208" y="1365250"/>
            <a:ext cx="444500" cy="444500"/>
          </a:xfrm>
          <a:custGeom>
            <a:avLst/>
            <a:gdLst/>
            <a:ahLst/>
            <a:cxnLst/>
            <a:rect l="l" t="t" r="r" b="b"/>
            <a:pathLst>
              <a:path w="444500" h="444500">
                <a:moveTo>
                  <a:pt x="222250" y="0"/>
                </a:moveTo>
                <a:lnTo>
                  <a:pt x="222250" y="0"/>
                </a:lnTo>
                <a:cubicBezTo>
                  <a:pt x="344913" y="0"/>
                  <a:pt x="444500" y="99587"/>
                  <a:pt x="444500" y="222250"/>
                </a:cubicBezTo>
                <a:lnTo>
                  <a:pt x="444500" y="222250"/>
                </a:lnTo>
                <a:cubicBezTo>
                  <a:pt x="444500" y="344913"/>
                  <a:pt x="344913" y="444500"/>
                  <a:pt x="222250" y="444500"/>
                </a:cubicBezTo>
                <a:lnTo>
                  <a:pt x="222250" y="444500"/>
                </a:lnTo>
                <a:cubicBezTo>
                  <a:pt x="99587" y="444500"/>
                  <a:pt x="0" y="344913"/>
                  <a:pt x="0" y="222250"/>
                </a:cubicBezTo>
                <a:lnTo>
                  <a:pt x="0" y="222250"/>
                </a:lnTo>
                <a:cubicBezTo>
                  <a:pt x="0" y="99587"/>
                  <a:pt x="99587" y="0"/>
                  <a:pt x="22225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51" name="Text 49"/>
          <p:cNvSpPr/>
          <p:nvPr/>
        </p:nvSpPr>
        <p:spPr>
          <a:xfrm>
            <a:off x="8228583" y="1365250"/>
            <a:ext cx="53975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7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8815958" y="1476375"/>
            <a:ext cx="1903624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Обязательства</a:t>
            </a:r>
            <a:endParaRPr lang="en-US" dirty="0"/>
          </a:p>
        </p:txBody>
      </p:sp>
      <p:sp>
        <p:nvSpPr>
          <p:cNvPr id="53" name="Text 51"/>
          <p:cNvSpPr/>
          <p:nvPr/>
        </p:nvSpPr>
        <p:spPr>
          <a:xfrm>
            <a:off x="8276208" y="1944688"/>
            <a:ext cx="1908801" cy="235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Кредиты, займы, долги</a:t>
            </a:r>
            <a:endParaRPr lang="en-US" sz="1200" dirty="0"/>
          </a:p>
        </p:txBody>
      </p:sp>
      <p:sp>
        <p:nvSpPr>
          <p:cNvPr id="54" name="Shape 52"/>
          <p:cNvSpPr/>
          <p:nvPr/>
        </p:nvSpPr>
        <p:spPr>
          <a:xfrm>
            <a:off x="8276208" y="2246313"/>
            <a:ext cx="3405188" cy="754062"/>
          </a:xfrm>
          <a:custGeom>
            <a:avLst/>
            <a:gdLst/>
            <a:ahLst/>
            <a:cxnLst/>
            <a:rect l="l" t="t" r="r" b="b"/>
            <a:pathLst>
              <a:path w="3405188" h="666750">
                <a:moveTo>
                  <a:pt x="63501" y="0"/>
                </a:moveTo>
                <a:lnTo>
                  <a:pt x="3341686" y="0"/>
                </a:lnTo>
                <a:cubicBezTo>
                  <a:pt x="3376757" y="0"/>
                  <a:pt x="3405188" y="28430"/>
                  <a:pt x="3405188" y="63501"/>
                </a:cubicBezTo>
                <a:lnTo>
                  <a:pt x="3405188" y="603249"/>
                </a:lnTo>
                <a:cubicBezTo>
                  <a:pt x="3405188" y="638320"/>
                  <a:pt x="3376757" y="666750"/>
                  <a:pt x="3341686" y="666750"/>
                </a:cubicBezTo>
                <a:lnTo>
                  <a:pt x="63501" y="666750"/>
                </a:lnTo>
                <a:cubicBezTo>
                  <a:pt x="28430" y="666750"/>
                  <a:pt x="0" y="638320"/>
                  <a:pt x="0" y="603249"/>
                </a:cubicBezTo>
                <a:lnTo>
                  <a:pt x="0" y="63501"/>
                </a:lnTo>
                <a:cubicBezTo>
                  <a:pt x="0" y="28454"/>
                  <a:pt x="28454" y="0"/>
                  <a:pt x="63501" y="0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/>
        </p:spPr>
      </p:sp>
      <p:sp>
        <p:nvSpPr>
          <p:cNvPr id="55" name="Text 53"/>
          <p:cNvSpPr/>
          <p:nvPr/>
        </p:nvSpPr>
        <p:spPr>
          <a:xfrm>
            <a:off x="8403208" y="2397125"/>
            <a:ext cx="3214688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Сведения о кредитных обязательствах, займах и иных долгах имущественного характера</a:t>
            </a:r>
            <a:endParaRPr lang="en-US" sz="1200" dirty="0"/>
          </a:p>
        </p:txBody>
      </p:sp>
      <p:sp>
        <p:nvSpPr>
          <p:cNvPr id="56" name="Shape 54"/>
          <p:cNvSpPr/>
          <p:nvPr/>
        </p:nvSpPr>
        <p:spPr>
          <a:xfrm>
            <a:off x="8128495" y="3383979"/>
            <a:ext cx="3770313" cy="1555750"/>
          </a:xfrm>
          <a:custGeom>
            <a:avLst/>
            <a:gdLst/>
            <a:ahLst/>
            <a:cxnLst/>
            <a:rect l="l" t="t" r="r" b="b"/>
            <a:pathLst>
              <a:path w="3770313" h="1555750">
                <a:moveTo>
                  <a:pt x="31750" y="0"/>
                </a:moveTo>
                <a:lnTo>
                  <a:pt x="3675069" y="0"/>
                </a:lnTo>
                <a:cubicBezTo>
                  <a:pt x="3727671" y="0"/>
                  <a:pt x="3770313" y="42642"/>
                  <a:pt x="3770313" y="95243"/>
                </a:cubicBezTo>
                <a:lnTo>
                  <a:pt x="3770313" y="1460507"/>
                </a:lnTo>
                <a:cubicBezTo>
                  <a:pt x="3770313" y="1513108"/>
                  <a:pt x="3727671" y="1555750"/>
                  <a:pt x="3675069" y="1555750"/>
                </a:cubicBezTo>
                <a:lnTo>
                  <a:pt x="31750" y="1555750"/>
                </a:lnTo>
                <a:cubicBezTo>
                  <a:pt x="14215" y="1555750"/>
                  <a:pt x="0" y="1541535"/>
                  <a:pt x="0" y="15240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8C92AC">
              <a:alpha val="10196"/>
            </a:srgbClr>
          </a:solidFill>
          <a:ln/>
        </p:spPr>
      </p:sp>
      <p:sp>
        <p:nvSpPr>
          <p:cNvPr id="57" name="Shape 55"/>
          <p:cNvSpPr/>
          <p:nvPr/>
        </p:nvSpPr>
        <p:spPr>
          <a:xfrm flipH="1">
            <a:off x="8055864" y="3397250"/>
            <a:ext cx="45719" cy="1512375"/>
          </a:xfrm>
          <a:custGeom>
            <a:avLst/>
            <a:gdLst/>
            <a:ahLst/>
            <a:cxnLst/>
            <a:rect l="l" t="t" r="r" b="b"/>
            <a:pathLst>
              <a:path w="31750" h="1555750">
                <a:moveTo>
                  <a:pt x="31750" y="0"/>
                </a:moveTo>
                <a:lnTo>
                  <a:pt x="31750" y="0"/>
                </a:lnTo>
                <a:lnTo>
                  <a:pt x="31750" y="1555750"/>
                </a:lnTo>
                <a:lnTo>
                  <a:pt x="31750" y="1555750"/>
                </a:lnTo>
                <a:cubicBezTo>
                  <a:pt x="14227" y="1555750"/>
                  <a:pt x="0" y="1541523"/>
                  <a:pt x="0" y="15240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58" name="Shape 56"/>
          <p:cNvSpPr/>
          <p:nvPr/>
        </p:nvSpPr>
        <p:spPr>
          <a:xfrm>
            <a:off x="8236521" y="3515010"/>
            <a:ext cx="333374" cy="301625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190500"/>
                </a:moveTo>
                <a:cubicBezTo>
                  <a:pt x="147820" y="190500"/>
                  <a:pt x="190500" y="147820"/>
                  <a:pt x="190500" y="95250"/>
                </a:cubicBezTo>
                <a:cubicBezTo>
                  <a:pt x="190500" y="42680"/>
                  <a:pt x="147820" y="0"/>
                  <a:pt x="95250" y="0"/>
                </a:cubicBezTo>
                <a:cubicBezTo>
                  <a:pt x="42680" y="0"/>
                  <a:pt x="0" y="42680"/>
                  <a:pt x="0" y="95250"/>
                </a:cubicBezTo>
                <a:cubicBezTo>
                  <a:pt x="0" y="147820"/>
                  <a:pt x="42680" y="190500"/>
                  <a:pt x="95250" y="190500"/>
                </a:cubicBezTo>
                <a:close/>
                <a:moveTo>
                  <a:pt x="83344" y="59531"/>
                </a:moveTo>
                <a:cubicBezTo>
                  <a:pt x="83344" y="52960"/>
                  <a:pt x="88679" y="47625"/>
                  <a:pt x="95250" y="47625"/>
                </a:cubicBezTo>
                <a:cubicBezTo>
                  <a:pt x="101821" y="47625"/>
                  <a:pt x="107156" y="52960"/>
                  <a:pt x="107156" y="59531"/>
                </a:cubicBezTo>
                <a:cubicBezTo>
                  <a:pt x="107156" y="66102"/>
                  <a:pt x="101821" y="71438"/>
                  <a:pt x="95250" y="71438"/>
                </a:cubicBezTo>
                <a:cubicBezTo>
                  <a:pt x="88679" y="71438"/>
                  <a:pt x="83344" y="66102"/>
                  <a:pt x="83344" y="59531"/>
                </a:cubicBezTo>
                <a:close/>
                <a:moveTo>
                  <a:pt x="80367" y="83344"/>
                </a:moveTo>
                <a:lnTo>
                  <a:pt x="98227" y="83344"/>
                </a:lnTo>
                <a:cubicBezTo>
                  <a:pt x="103175" y="83344"/>
                  <a:pt x="107156" y="87325"/>
                  <a:pt x="107156" y="92273"/>
                </a:cubicBezTo>
                <a:lnTo>
                  <a:pt x="107156" y="125016"/>
                </a:lnTo>
                <a:lnTo>
                  <a:pt x="110133" y="125016"/>
                </a:lnTo>
                <a:cubicBezTo>
                  <a:pt x="115081" y="125016"/>
                  <a:pt x="119063" y="128997"/>
                  <a:pt x="119063" y="133945"/>
                </a:cubicBezTo>
                <a:cubicBezTo>
                  <a:pt x="119063" y="138894"/>
                  <a:pt x="115081" y="142875"/>
                  <a:pt x="110133" y="142875"/>
                </a:cubicBezTo>
                <a:lnTo>
                  <a:pt x="80367" y="142875"/>
                </a:lnTo>
                <a:cubicBezTo>
                  <a:pt x="75419" y="142875"/>
                  <a:pt x="71438" y="138894"/>
                  <a:pt x="71438" y="133945"/>
                </a:cubicBezTo>
                <a:cubicBezTo>
                  <a:pt x="71438" y="128997"/>
                  <a:pt x="75419" y="125016"/>
                  <a:pt x="80367" y="125016"/>
                </a:cubicBezTo>
                <a:lnTo>
                  <a:pt x="89297" y="125016"/>
                </a:lnTo>
                <a:lnTo>
                  <a:pt x="89297" y="101203"/>
                </a:lnTo>
                <a:lnTo>
                  <a:pt x="80367" y="101203"/>
                </a:lnTo>
                <a:cubicBezTo>
                  <a:pt x="75419" y="101203"/>
                  <a:pt x="71438" y="97222"/>
                  <a:pt x="71438" y="92273"/>
                </a:cubicBezTo>
                <a:cubicBezTo>
                  <a:pt x="71438" y="87325"/>
                  <a:pt x="75419" y="83344"/>
                  <a:pt x="80367" y="8334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59" name="Text 57"/>
          <p:cNvSpPr/>
          <p:nvPr/>
        </p:nvSpPr>
        <p:spPr>
          <a:xfrm>
            <a:off x="8752457" y="3556000"/>
            <a:ext cx="146288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Разделы 1 и 2</a:t>
            </a:r>
            <a:endParaRPr lang="en-US" sz="1600" dirty="0"/>
          </a:p>
        </p:txBody>
      </p:sp>
      <p:sp>
        <p:nvSpPr>
          <p:cNvPr id="60" name="Text 58"/>
          <p:cNvSpPr/>
          <p:nvPr/>
        </p:nvSpPr>
        <p:spPr>
          <a:xfrm>
            <a:off x="8276208" y="3873500"/>
            <a:ext cx="3500438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Раздел 1:</a:t>
            </a:r>
            <a:r>
              <a:rPr lang="en-US" sz="12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Сведения о доходах — заполняются все источники доходов за отчётный период</a:t>
            </a:r>
            <a:endParaRPr lang="en-US" sz="1200" dirty="0"/>
          </a:p>
        </p:txBody>
      </p:sp>
      <p:sp>
        <p:nvSpPr>
          <p:cNvPr id="61" name="Text 59"/>
          <p:cNvSpPr/>
          <p:nvPr/>
        </p:nvSpPr>
        <p:spPr>
          <a:xfrm>
            <a:off x="8276208" y="4381500"/>
            <a:ext cx="3500438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Раздел 2:</a:t>
            </a:r>
            <a:r>
              <a:rPr lang="en-US" sz="12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Сведения о расходах — заполняется при совершении отдельных сделок</a:t>
            </a:r>
            <a:endParaRPr lang="en-US" sz="1200" dirty="0"/>
          </a:p>
        </p:txBody>
      </p:sp>
      <p:sp>
        <p:nvSpPr>
          <p:cNvPr id="62" name="Shape 60"/>
          <p:cNvSpPr/>
          <p:nvPr/>
        </p:nvSpPr>
        <p:spPr>
          <a:xfrm>
            <a:off x="8101583" y="5080000"/>
            <a:ext cx="3905249" cy="1616222"/>
          </a:xfrm>
          <a:custGeom>
            <a:avLst/>
            <a:gdLst/>
            <a:ahLst/>
            <a:cxnLst/>
            <a:rect l="l" t="t" r="r" b="b"/>
            <a:pathLst>
              <a:path w="3770313" h="1460500">
                <a:moveTo>
                  <a:pt x="31750" y="0"/>
                </a:moveTo>
                <a:lnTo>
                  <a:pt x="3675059" y="0"/>
                </a:lnTo>
                <a:cubicBezTo>
                  <a:pt x="3727666" y="0"/>
                  <a:pt x="3770313" y="42647"/>
                  <a:pt x="3770313" y="95254"/>
                </a:cubicBezTo>
                <a:lnTo>
                  <a:pt x="3770313" y="1365246"/>
                </a:lnTo>
                <a:cubicBezTo>
                  <a:pt x="3770312" y="1417853"/>
                  <a:pt x="3727666" y="1460500"/>
                  <a:pt x="3675059" y="1460500"/>
                </a:cubicBezTo>
                <a:lnTo>
                  <a:pt x="31750" y="1460500"/>
                </a:lnTo>
                <a:cubicBezTo>
                  <a:pt x="14227" y="1460500"/>
                  <a:pt x="0" y="1446273"/>
                  <a:pt x="0" y="14287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B0A59A">
              <a:alpha val="10196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8101582" y="5080000"/>
            <a:ext cx="45719" cy="1616222"/>
          </a:xfrm>
          <a:custGeom>
            <a:avLst/>
            <a:gdLst/>
            <a:ahLst/>
            <a:cxnLst/>
            <a:rect l="l" t="t" r="r" b="b"/>
            <a:pathLst>
              <a:path w="31750" h="1460500">
                <a:moveTo>
                  <a:pt x="31750" y="0"/>
                </a:moveTo>
                <a:lnTo>
                  <a:pt x="31750" y="0"/>
                </a:lnTo>
                <a:lnTo>
                  <a:pt x="31750" y="1460500"/>
                </a:lnTo>
                <a:lnTo>
                  <a:pt x="31750" y="1460500"/>
                </a:lnTo>
                <a:cubicBezTo>
                  <a:pt x="14227" y="1460500"/>
                  <a:pt x="0" y="1446273"/>
                  <a:pt x="0" y="14287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B0A59A"/>
          </a:solidFill>
          <a:ln/>
        </p:spPr>
      </p:sp>
      <p:sp>
        <p:nvSpPr>
          <p:cNvPr id="64" name="Shape 62"/>
          <p:cNvSpPr/>
          <p:nvPr/>
        </p:nvSpPr>
        <p:spPr>
          <a:xfrm>
            <a:off x="8312826" y="5241033"/>
            <a:ext cx="309562" cy="282472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0" y="23812"/>
                </a:moveTo>
                <a:cubicBezTo>
                  <a:pt x="0" y="10678"/>
                  <a:pt x="10678" y="0"/>
                  <a:pt x="23812" y="0"/>
                </a:cubicBezTo>
                <a:lnTo>
                  <a:pt x="79437" y="0"/>
                </a:lnTo>
                <a:cubicBezTo>
                  <a:pt x="85762" y="0"/>
                  <a:pt x="91827" y="2493"/>
                  <a:pt x="96292" y="6958"/>
                </a:cubicBezTo>
                <a:lnTo>
                  <a:pt x="135917" y="46620"/>
                </a:lnTo>
                <a:cubicBezTo>
                  <a:pt x="140382" y="51085"/>
                  <a:pt x="142875" y="57150"/>
                  <a:pt x="142875" y="63475"/>
                </a:cubicBezTo>
                <a:lnTo>
                  <a:pt x="142875" y="166688"/>
                </a:lnTo>
                <a:cubicBezTo>
                  <a:pt x="142875" y="179822"/>
                  <a:pt x="132197" y="190500"/>
                  <a:pt x="119063" y="190500"/>
                </a:cubicBezTo>
                <a:lnTo>
                  <a:pt x="23812" y="190500"/>
                </a:lnTo>
                <a:cubicBezTo>
                  <a:pt x="10678" y="190500"/>
                  <a:pt x="0" y="179822"/>
                  <a:pt x="0" y="166688"/>
                </a:cubicBezTo>
                <a:lnTo>
                  <a:pt x="0" y="23812"/>
                </a:lnTo>
                <a:close/>
                <a:moveTo>
                  <a:pt x="77391" y="21766"/>
                </a:moveTo>
                <a:lnTo>
                  <a:pt x="77391" y="56555"/>
                </a:lnTo>
                <a:cubicBezTo>
                  <a:pt x="77391" y="61503"/>
                  <a:pt x="81372" y="65484"/>
                  <a:pt x="86320" y="65484"/>
                </a:cubicBezTo>
                <a:lnTo>
                  <a:pt x="121109" y="65484"/>
                </a:lnTo>
                <a:lnTo>
                  <a:pt x="77391" y="21766"/>
                </a:lnTo>
                <a:close/>
                <a:moveTo>
                  <a:pt x="44648" y="95250"/>
                </a:moveTo>
                <a:cubicBezTo>
                  <a:pt x="39700" y="95250"/>
                  <a:pt x="35719" y="99231"/>
                  <a:pt x="35719" y="104180"/>
                </a:cubicBezTo>
                <a:cubicBezTo>
                  <a:pt x="35719" y="109128"/>
                  <a:pt x="39700" y="113109"/>
                  <a:pt x="44648" y="113109"/>
                </a:cubicBezTo>
                <a:lnTo>
                  <a:pt x="98227" y="113109"/>
                </a:lnTo>
                <a:cubicBezTo>
                  <a:pt x="103175" y="113109"/>
                  <a:pt x="107156" y="109128"/>
                  <a:pt x="107156" y="104180"/>
                </a:cubicBezTo>
                <a:cubicBezTo>
                  <a:pt x="107156" y="99231"/>
                  <a:pt x="103175" y="95250"/>
                  <a:pt x="98227" y="95250"/>
                </a:cubicBezTo>
                <a:lnTo>
                  <a:pt x="44648" y="95250"/>
                </a:lnTo>
                <a:close/>
                <a:moveTo>
                  <a:pt x="44648" y="130969"/>
                </a:moveTo>
                <a:cubicBezTo>
                  <a:pt x="39700" y="130969"/>
                  <a:pt x="35719" y="134950"/>
                  <a:pt x="35719" y="139898"/>
                </a:cubicBezTo>
                <a:cubicBezTo>
                  <a:pt x="35719" y="144847"/>
                  <a:pt x="39700" y="148828"/>
                  <a:pt x="44648" y="148828"/>
                </a:cubicBezTo>
                <a:lnTo>
                  <a:pt x="98227" y="148828"/>
                </a:lnTo>
                <a:cubicBezTo>
                  <a:pt x="103175" y="148828"/>
                  <a:pt x="107156" y="144847"/>
                  <a:pt x="107156" y="139898"/>
                </a:cubicBezTo>
                <a:cubicBezTo>
                  <a:pt x="107156" y="134950"/>
                  <a:pt x="103175" y="130969"/>
                  <a:pt x="98227" y="130969"/>
                </a:cubicBezTo>
                <a:lnTo>
                  <a:pt x="44648" y="13096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65" name="Text 63"/>
          <p:cNvSpPr/>
          <p:nvPr/>
        </p:nvSpPr>
        <p:spPr>
          <a:xfrm>
            <a:off x="9003478" y="5267834"/>
            <a:ext cx="1181531" cy="2566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Важно</a:t>
            </a:r>
            <a:endParaRPr lang="en-US" dirty="0"/>
          </a:p>
        </p:txBody>
      </p:sp>
      <p:sp>
        <p:nvSpPr>
          <p:cNvPr id="66" name="Text 64"/>
          <p:cNvSpPr/>
          <p:nvPr/>
        </p:nvSpPr>
        <p:spPr>
          <a:xfrm>
            <a:off x="8276207" y="5556250"/>
            <a:ext cx="3677667" cy="984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Все разделы должны быть заполнены </a:t>
            </a:r>
            <a:r>
              <a:rPr lang="en-US" sz="12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полностью и достоверно</a:t>
            </a:r>
            <a:r>
              <a:rPr lang="en-US" sz="12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. Неполные или недостоверные сведения являются основанием для привлечения к ответственности.</a:t>
            </a:r>
            <a:endParaRPr lang="en-US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45702" y="385458"/>
            <a:ext cx="4944274" cy="2411899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  <a:effectLst>
            <a:softEdge rad="0"/>
          </a:effectLst>
        </p:spPr>
        <p:txBody>
          <a:bodyPr>
            <a:normAutofit fontScale="92500" lnSpcReduction="10000"/>
          </a:bodyPr>
          <a:lstStyle/>
          <a:p>
            <a:pPr marL="0" lvl="0" indent="0" algn="ctr">
              <a:lnSpc>
                <a:spcPct val="90000"/>
              </a:lnSpc>
              <a:spcBef>
                <a:spcPts val="1000"/>
              </a:spcBef>
              <a:buNone/>
            </a:pPr>
            <a:r>
              <a:rPr lang="ru-RU" sz="2200" b="1" dirty="0" smtClean="0">
                <a:solidFill>
                  <a:schemeClr val="bg1"/>
                </a:solidFill>
                <a:latin typeface="Noto Sans SC" panose="020B0604020202020204" charset="-128"/>
                <a:ea typeface="Noto Sans SC" panose="020B0604020202020204" charset="-128"/>
              </a:rPr>
              <a:t>При </a:t>
            </a:r>
            <a:r>
              <a:rPr lang="ru-RU" sz="2200" b="1" dirty="0">
                <a:solidFill>
                  <a:schemeClr val="bg1"/>
                </a:solidFill>
                <a:latin typeface="Noto Sans SC" panose="020B0604020202020204" charset="-128"/>
                <a:ea typeface="Noto Sans SC" panose="020B0604020202020204" charset="-128"/>
              </a:rPr>
              <a:t>невозможности по объективным причинам представить сведения о доходах своей супруги (супруга), своих несовершеннолетних детей служащему следует заполнить заявление, а также при наличии приложить документы</a:t>
            </a:r>
          </a:p>
          <a:p>
            <a:pPr marL="0" indent="0" algn="ctr">
              <a:buNone/>
            </a:pPr>
            <a:endParaRPr lang="ru-RU" sz="2200" b="1" dirty="0"/>
          </a:p>
        </p:txBody>
      </p:sp>
      <p:sp>
        <p:nvSpPr>
          <p:cNvPr id="16" name="Объект 2"/>
          <p:cNvSpPr txBox="1">
            <a:spLocks/>
          </p:cNvSpPr>
          <p:nvPr/>
        </p:nvSpPr>
        <p:spPr>
          <a:xfrm>
            <a:off x="6898102" y="4471890"/>
            <a:ext cx="4791874" cy="762191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  <a:effectLst>
            <a:softEdge rad="0"/>
          </a:effectLst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200" b="1" dirty="0">
                <a:solidFill>
                  <a:schemeClr val="bg1"/>
                </a:solidFill>
                <a:latin typeface="Noto Sans SC" panose="020B0604020202020204" charset="-128"/>
                <a:ea typeface="Noto Sans SC" panose="020B0604020202020204" charset="-128"/>
              </a:rPr>
              <a:t>Частичные </a:t>
            </a:r>
            <a:r>
              <a:rPr lang="ru-RU" sz="2200" dirty="0">
                <a:solidFill>
                  <a:schemeClr val="bg1"/>
                </a:solidFill>
                <a:latin typeface="Noto Sans SC" panose="020B0604020202020204" charset="-128"/>
                <a:ea typeface="Noto Sans SC" panose="020B0604020202020204" charset="-128"/>
              </a:rPr>
              <a:t>сведения на родственника </a:t>
            </a:r>
            <a:r>
              <a:rPr lang="ru-RU" sz="2200" b="1" dirty="0">
                <a:solidFill>
                  <a:schemeClr val="bg1"/>
                </a:solidFill>
                <a:latin typeface="Noto Sans SC" panose="020B0604020202020204" charset="-128"/>
                <a:ea typeface="Noto Sans SC" panose="020B0604020202020204" charset="-128"/>
              </a:rPr>
              <a:t>не </a:t>
            </a:r>
            <a:r>
              <a:rPr lang="ru-RU" sz="2200" b="1" dirty="0" smtClean="0">
                <a:solidFill>
                  <a:schemeClr val="bg1"/>
                </a:solidFill>
                <a:latin typeface="Noto Sans SC" panose="020B0604020202020204" charset="-128"/>
                <a:ea typeface="Noto Sans SC" panose="020B0604020202020204" charset="-128"/>
              </a:rPr>
              <a:t>представляются</a:t>
            </a:r>
            <a:endParaRPr lang="ru-RU" sz="2200" b="1" dirty="0">
              <a:solidFill>
                <a:schemeClr val="bg1"/>
              </a:solidFill>
              <a:latin typeface="Noto Sans SC" panose="020B0604020202020204" charset="-128"/>
              <a:ea typeface="Noto Sans SC" panose="020B0604020202020204" charset="-128"/>
            </a:endParaRP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6937480" y="3174365"/>
            <a:ext cx="4791874" cy="920518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  <a:effectLst>
            <a:softEdge rad="0"/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200" b="1" dirty="0">
                <a:solidFill>
                  <a:schemeClr val="bg1"/>
                </a:solidFill>
                <a:latin typeface="Noto Sans SC" panose="020B0604020202020204" charset="-128"/>
                <a:ea typeface="Noto Sans SC" panose="020B0604020202020204" charset="-128"/>
              </a:rPr>
              <a:t>Заявление </a:t>
            </a:r>
            <a:r>
              <a:rPr lang="ru-RU" sz="2200" b="1" dirty="0" smtClean="0">
                <a:solidFill>
                  <a:schemeClr val="bg1"/>
                </a:solidFill>
                <a:latin typeface="Noto Sans SC" panose="020B0604020202020204" charset="-128"/>
                <a:ea typeface="Noto Sans SC" panose="020B0604020202020204" charset="-128"/>
              </a:rPr>
              <a:t>должно </a:t>
            </a:r>
            <a:r>
              <a:rPr lang="ru-RU" sz="2200" b="1" dirty="0">
                <a:solidFill>
                  <a:schemeClr val="bg1"/>
                </a:solidFill>
                <a:latin typeface="Noto Sans SC" panose="020B0604020202020204" charset="-128"/>
                <a:ea typeface="Noto Sans SC" panose="020B0604020202020204" charset="-128"/>
              </a:rPr>
              <a:t>быть направлено до 30 апреля </a:t>
            </a:r>
            <a:r>
              <a:rPr lang="ru-RU" sz="2200" b="1" dirty="0" smtClean="0">
                <a:solidFill>
                  <a:schemeClr val="bg1"/>
                </a:solidFill>
                <a:latin typeface="Noto Sans SC" panose="020B0604020202020204" charset="-128"/>
                <a:ea typeface="Noto Sans SC" panose="020B0604020202020204" charset="-128"/>
              </a:rPr>
              <a:t>2026 </a:t>
            </a:r>
            <a:r>
              <a:rPr lang="ru-RU" sz="2200" b="1" dirty="0">
                <a:solidFill>
                  <a:schemeClr val="bg1"/>
                </a:solidFill>
                <a:latin typeface="Noto Sans SC" panose="020B0604020202020204" charset="-128"/>
                <a:ea typeface="Noto Sans SC" panose="020B0604020202020204" charset="-128"/>
              </a:rPr>
              <a:t>г. 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27" b="89984" l="0" r="100000">
                        <a14:backgroundMark x1="7634" y1="55144" x2="273" y2="44965"/>
                        <a14:backgroundMark x1="21592" y1="17529" x2="65703" y2="7186"/>
                        <a14:backgroundMark x1="65267" y1="14535" x2="36423" y2="18726"/>
                        <a14:backgroundMark x1="709" y1="2559" x2="28953" y2="33097"/>
                        <a14:backgroundMark x1="89095" y1="40011" x2="90022" y2="13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7118" y="5427606"/>
            <a:ext cx="1533843" cy="1175986"/>
          </a:xfrm>
          <a:prstGeom prst="rect">
            <a:avLst/>
          </a:prstGeom>
        </p:spPr>
      </p:pic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8279354"/>
              </p:ext>
            </p:extLst>
          </p:nvPr>
        </p:nvGraphicFramePr>
        <p:xfrm>
          <a:off x="490537" y="0"/>
          <a:ext cx="5679603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Документ" r:id="rId5" imgW="6339559" imgH="8590961" progId="Word.Document.12">
                  <p:embed/>
                </p:oleObj>
              </mc:Choice>
              <mc:Fallback>
                <p:oleObj name="Документ" r:id="rId5" imgW="6339559" imgH="859096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0537" y="0"/>
                        <a:ext cx="5679603" cy="6858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8575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5168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62021CC-1B9A-0940-9C42-482228CC8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659" y="162849"/>
            <a:ext cx="10126884" cy="769194"/>
          </a:xfrm>
        </p:spPr>
        <p:txBody>
          <a:bodyPr>
            <a:normAutofit fontScale="90000"/>
          </a:bodyPr>
          <a:lstStyle/>
          <a:p>
            <a:pPr lvl="0" algn="l">
              <a:lnSpc>
                <a:spcPct val="90000"/>
              </a:lnSpc>
              <a:spcBef>
                <a:spcPts val="0"/>
              </a:spcBef>
            </a:pPr>
            <a:r>
              <a:rPr lang="ru-RU" sz="2412" b="1" dirty="0" smtClean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/>
            </a:r>
            <a:br>
              <a:rPr lang="ru-RU" sz="2412" b="1" dirty="0" smtClean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</a:br>
            <a:r>
              <a:rPr lang="en-US" sz="2412" b="1" dirty="0" err="1" smtClean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Ра</a:t>
            </a:r>
            <a:r>
              <a:rPr lang="ru-RU" sz="2412" b="1" dirty="0" err="1" smtClean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здел</a:t>
            </a:r>
            <a:r>
              <a:rPr lang="ru-RU" sz="2412" b="1" dirty="0" smtClean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 1 «Сведения о доходах»</a:t>
            </a:r>
            <a:r>
              <a:rPr lang="en-US" sz="1600" dirty="0">
                <a:solidFill>
                  <a:srgbClr val="000000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n-US" sz="1600" dirty="0">
                <a:solidFill>
                  <a:srgbClr val="000000"/>
                </a:solidFill>
                <a:latin typeface="Calibri" panose="020F0502020204030204"/>
                <a:ea typeface="+mn-ea"/>
                <a:cs typeface="+mn-cs"/>
              </a:rPr>
            </a:br>
            <a:endParaRPr lang="ru-RU" dirty="0"/>
          </a:p>
        </p:txBody>
      </p:sp>
      <p:graphicFrame>
        <p:nvGraphicFramePr>
          <p:cNvPr id="16" name="Chart 9">
            <a:extLst>
              <a:ext uri="{FF2B5EF4-FFF2-40B4-BE49-F238E27FC236}">
                <a16:creationId xmlns="" xmlns:a16="http://schemas.microsoft.com/office/drawing/2014/main" id="{8CB42279-082D-5E4B-BB7C-4E860ACF5A64}"/>
              </a:ext>
            </a:extLst>
          </p:cNvPr>
          <p:cNvGraphicFramePr/>
          <p:nvPr>
            <p:extLst/>
          </p:nvPr>
        </p:nvGraphicFramePr>
        <p:xfrm>
          <a:off x="10069881" y="3411533"/>
          <a:ext cx="1115325" cy="1077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3"/>
          <a:srcRect l="36091" t="34649" r="53231" b="36698"/>
          <a:stretch/>
        </p:blipFill>
        <p:spPr>
          <a:xfrm>
            <a:off x="1115697" y="1222500"/>
            <a:ext cx="2033903" cy="30701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47124" t="34649" r="9081" b="18455"/>
          <a:stretch/>
        </p:blipFill>
        <p:spPr>
          <a:xfrm>
            <a:off x="3149600" y="1222500"/>
            <a:ext cx="8342185" cy="502485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8213127" y="1222500"/>
            <a:ext cx="615142" cy="18216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270" y="913753"/>
            <a:ext cx="762066" cy="3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779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62021CC-1B9A-0940-9C42-482228CC8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659" y="468466"/>
            <a:ext cx="10126884" cy="490814"/>
          </a:xfrm>
        </p:spPr>
        <p:txBody>
          <a:bodyPr>
            <a:normAutofit fontScale="90000"/>
          </a:bodyPr>
          <a:lstStyle/>
          <a:p>
            <a:pPr lvl="0" algn="l">
              <a:lnSpc>
                <a:spcPct val="90000"/>
              </a:lnSpc>
              <a:spcBef>
                <a:spcPts val="0"/>
              </a:spcBef>
            </a:pPr>
            <a:r>
              <a:rPr lang="ru-RU" sz="2400" b="1" dirty="0" smtClean="0">
                <a:solidFill>
                  <a:srgbClr val="2C2C2C"/>
                </a:solidFill>
                <a:latin typeface="Oranienbaum" pitchFamily="34" charset="0"/>
                <a:ea typeface="+mn-ea"/>
                <a:cs typeface="+mn-cs"/>
              </a:rPr>
              <a:t>Раздел 2 «Сведения о расходах»</a:t>
            </a:r>
            <a:r>
              <a:rPr lang="en-US" sz="1600" dirty="0">
                <a:solidFill>
                  <a:srgbClr val="000000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n-US" sz="1600" dirty="0">
                <a:solidFill>
                  <a:srgbClr val="000000"/>
                </a:solidFill>
                <a:latin typeface="Calibri" panose="020F0502020204030204"/>
                <a:ea typeface="+mn-ea"/>
                <a:cs typeface="+mn-cs"/>
              </a:rPr>
            </a:br>
            <a:endParaRPr lang="ru-RU" dirty="0"/>
          </a:p>
        </p:txBody>
      </p:sp>
      <p:graphicFrame>
        <p:nvGraphicFramePr>
          <p:cNvPr id="16" name="Chart 9">
            <a:extLst>
              <a:ext uri="{FF2B5EF4-FFF2-40B4-BE49-F238E27FC236}">
                <a16:creationId xmlns="" xmlns:a16="http://schemas.microsoft.com/office/drawing/2014/main" id="{8CB42279-082D-5E4B-BB7C-4E860ACF5A64}"/>
              </a:ext>
            </a:extLst>
          </p:cNvPr>
          <p:cNvGraphicFramePr/>
          <p:nvPr>
            <p:extLst/>
          </p:nvPr>
        </p:nvGraphicFramePr>
        <p:xfrm>
          <a:off x="10069881" y="3411533"/>
          <a:ext cx="1115325" cy="1077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220021" y="1248590"/>
            <a:ext cx="10116584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раздел заполняется в случае отдельных сделок,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совершенных в отчетном периоде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расходы по которым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превышают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трехгодовой общий доход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 2022 г., 2023 г., 2024 г.)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4444" y1="3936" x2="8889" y2="70638"/>
                        <a14:foregroundMark x1="20222" y1="38830" x2="22111" y2="74362"/>
                        <a14:foregroundMark x1="13778" y1="24255" x2="18889" y2="26702"/>
                        <a14:foregroundMark x1="18222" y1="23085" x2="17889" y2="24787"/>
                        <a14:foregroundMark x1="39444" y1="32340" x2="43556" y2="26809"/>
                        <a14:foregroundMark x1="41222" y1="34149" x2="45667" y2="21702"/>
                        <a14:foregroundMark x1="38222" y1="32872" x2="38444" y2="33298"/>
                        <a14:foregroundMark x1="57333" y1="8404" x2="77111" y2="46809"/>
                        <a14:foregroundMark x1="88222" y1="22021" x2="61111" y2="35745"/>
                        <a14:foregroundMark x1="82667" y1="17234" x2="68000" y2="22553"/>
                        <a14:foregroundMark x1="88333" y1="15213" x2="72444" y2="25957"/>
                        <a14:foregroundMark x1="90667" y1="21915" x2="89111" y2="40213"/>
                        <a14:foregroundMark x1="91556" y1="20851" x2="89111" y2="32340"/>
                        <a14:foregroundMark x1="91778" y1="15851" x2="75556" y2="19681"/>
                        <a14:foregroundMark x1="67333" y1="14362" x2="88778" y2="13511"/>
                        <a14:foregroundMark x1="94667" y1="12979" x2="93778" y2="37660"/>
                        <a14:foregroundMark x1="95667" y1="43404" x2="58889" y2="41702"/>
                        <a14:foregroundMark x1="54111" y1="9574" x2="55000" y2="45638"/>
                        <a14:foregroundMark x1="62111" y1="49574" x2="54667" y2="80851"/>
                        <a14:foregroundMark x1="52333" y1="91064" x2="55000" y2="80319"/>
                        <a14:foregroundMark x1="76222" y1="97660" x2="76444" y2="31915"/>
                        <a14:foregroundMark x1="98778" y1="90745" x2="86222" y2="36702"/>
                        <a14:foregroundMark x1="12111" y1="3404" x2="17556" y2="3404"/>
                        <a14:foregroundMark x1="17889" y1="7872" x2="19111" y2="15213"/>
                        <a14:foregroundMark x1="54111" y1="39787" x2="53889" y2="464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724" t="4770" b="9313"/>
          <a:stretch/>
        </p:blipFill>
        <p:spPr>
          <a:xfrm>
            <a:off x="3699803" y="2349304"/>
            <a:ext cx="4546273" cy="379827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133723" y="2871021"/>
            <a:ext cx="36607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Ежегодный ваш доход за год – 1,5 млн </a:t>
            </a:r>
          </a:p>
          <a:p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Ежегодный доход супруга (супруги) за год – 2 млн </a:t>
            </a:r>
          </a:p>
          <a:p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Общий доход за 3 года – 10,5 млн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8333" y1="16778" x2="28333" y2="16778"/>
                        <a14:foregroundMark x1="39222" y1="28222" x2="38889" y2="29889"/>
                        <a14:foregroundMark x1="35000" y1="30889" x2="35111" y2="34000"/>
                        <a14:foregroundMark x1="26444" y1="30111" x2="32222" y2="33333"/>
                        <a14:foregroundMark x1="72556" y1="32444" x2="64000" y2="56778"/>
                        <a14:foregroundMark x1="63000" y1="69444" x2="61667" y2="79778"/>
                        <a14:foregroundMark x1="57222" y1="69222" x2="49778" y2="58667"/>
                        <a14:foregroundMark x1="60222" y1="58778" x2="60222" y2="63556"/>
                        <a14:foregroundMark x1="88000" y1="54000" x2="87556" y2="68667"/>
                        <a14:foregroundMark x1="84000" y1="78778" x2="77222" y2="81556"/>
                        <a14:foregroundMark x1="48000" y1="83444" x2="10556" y2="64778"/>
                        <a14:foregroundMark x1="20444" y1="50222" x2="28444" y2="70556"/>
                        <a14:foregroundMark x1="37556" y1="69111" x2="35444" y2="50556"/>
                        <a14:foregroundMark x1="24667" y1="28222" x2="24556" y2="22000"/>
                        <a14:foregroundMark x1="58333" y1="4111" x2="61778" y2="3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9910" y="3277772"/>
            <a:ext cx="709530" cy="89221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753687" y="3900406"/>
            <a:ext cx="1374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Цена: 15 млн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37955" y="6260405"/>
            <a:ext cx="531281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Noto Sans SC" panose="020B0604020202020204" charset="-128"/>
                <a:ea typeface="Noto Sans SC" panose="020B0604020202020204" charset="-128"/>
                <a:cs typeface="Times New Roman" panose="02020603050405020304" pitchFamily="18" charset="0"/>
              </a:rPr>
              <a:t>Обязательно</a:t>
            </a:r>
            <a:r>
              <a:rPr lang="ru-RU" sz="1600" b="1" dirty="0">
                <a:latin typeface="Noto Sans SC" panose="020B0604020202020204" charset="-128"/>
                <a:ea typeface="Noto Sans SC" panose="020B0604020202020204" charset="-128"/>
                <a:cs typeface="Times New Roman" panose="02020603050405020304" pitchFamily="18" charset="0"/>
              </a:rPr>
              <a:t> прикладываем документы по сделке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221" y="907293"/>
            <a:ext cx="762066" cy="3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273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hart 9">
            <a:extLst>
              <a:ext uri="{FF2B5EF4-FFF2-40B4-BE49-F238E27FC236}">
                <a16:creationId xmlns="" xmlns:a16="http://schemas.microsoft.com/office/drawing/2014/main" id="{8CB42279-082D-5E4B-BB7C-4E860ACF5A64}"/>
              </a:ext>
            </a:extLst>
          </p:cNvPr>
          <p:cNvGraphicFramePr/>
          <p:nvPr>
            <p:extLst/>
          </p:nvPr>
        </p:nvGraphicFramePr>
        <p:xfrm>
          <a:off x="10069881" y="3411533"/>
          <a:ext cx="1115325" cy="1077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29029" t="20490" r="28954" b="24018"/>
          <a:stretch/>
        </p:blipFill>
        <p:spPr>
          <a:xfrm>
            <a:off x="5912479" y="-1"/>
            <a:ext cx="6279521" cy="685799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326315" y="3419585"/>
            <a:ext cx="33549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22A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15 900 000,00 + 5 000 000,00 + 4 090 000,00 + 3 000 000,00 </a:t>
            </a:r>
          </a:p>
          <a:p>
            <a:pPr algn="ctr"/>
            <a:r>
              <a:rPr lang="ru-RU" sz="2000" b="1" dirty="0">
                <a:solidFill>
                  <a:srgbClr val="022A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  <a:p>
            <a:pPr algn="ctr"/>
            <a:r>
              <a:rPr lang="ru-RU" sz="2000" b="1" dirty="0">
                <a:solidFill>
                  <a:srgbClr val="022A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27 990 000,00</a:t>
            </a:r>
          </a:p>
        </p:txBody>
      </p:sp>
      <p:sp>
        <p:nvSpPr>
          <p:cNvPr id="8" name="Овал 7"/>
          <p:cNvSpPr/>
          <p:nvPr/>
        </p:nvSpPr>
        <p:spPr>
          <a:xfrm>
            <a:off x="2857501" y="2524679"/>
            <a:ext cx="773723" cy="2725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23762" t="9066" r="37038" b="36008"/>
          <a:stretch/>
        </p:blipFill>
        <p:spPr>
          <a:xfrm>
            <a:off x="0" y="0"/>
            <a:ext cx="5912479" cy="6857998"/>
          </a:xfrm>
          <a:prstGeom prst="rect">
            <a:avLst/>
          </a:prstGeom>
        </p:spPr>
      </p:pic>
      <p:cxnSp>
        <p:nvCxnSpPr>
          <p:cNvPr id="11" name="Прямая со стрелкой 10"/>
          <p:cNvCxnSpPr/>
          <p:nvPr/>
        </p:nvCxnSpPr>
        <p:spPr>
          <a:xfrm flipH="1" flipV="1">
            <a:off x="3433156" y="2734887"/>
            <a:ext cx="5629931" cy="1828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Овал 11"/>
          <p:cNvSpPr/>
          <p:nvPr/>
        </p:nvSpPr>
        <p:spPr>
          <a:xfrm>
            <a:off x="2857501" y="2410692"/>
            <a:ext cx="773723" cy="32419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810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8658" t="37654" r="9027" b="1798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539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9368" t="35977" r="8620" b="1825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162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32207" y="332207"/>
            <a:ext cx="11594027" cy="1993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32207" y="597973"/>
            <a:ext cx="11677079" cy="33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354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Виды ответственности за нарушения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32207" y="1029842"/>
            <a:ext cx="797297" cy="33221"/>
          </a:xfrm>
          <a:custGeom>
            <a:avLst/>
            <a:gdLst/>
            <a:ahLst/>
            <a:cxnLst/>
            <a:rect l="l" t="t" r="r" b="b"/>
            <a:pathLst>
              <a:path w="797297" h="33221">
                <a:moveTo>
                  <a:pt x="0" y="0"/>
                </a:moveTo>
                <a:lnTo>
                  <a:pt x="797297" y="0"/>
                </a:lnTo>
                <a:lnTo>
                  <a:pt x="797297" y="33221"/>
                </a:lnTo>
                <a:lnTo>
                  <a:pt x="0" y="33221"/>
                </a:lnTo>
                <a:lnTo>
                  <a:pt x="0" y="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5" name="Shape 3"/>
          <p:cNvSpPr/>
          <p:nvPr/>
        </p:nvSpPr>
        <p:spPr>
          <a:xfrm>
            <a:off x="332207" y="1229166"/>
            <a:ext cx="3729025" cy="4749603"/>
          </a:xfrm>
          <a:custGeom>
            <a:avLst/>
            <a:gdLst/>
            <a:ahLst/>
            <a:cxnLst/>
            <a:rect l="l" t="t" r="r" b="b"/>
            <a:pathLst>
              <a:path w="3729025" h="4152589">
                <a:moveTo>
                  <a:pt x="99677" y="0"/>
                </a:moveTo>
                <a:lnTo>
                  <a:pt x="3629348" y="0"/>
                </a:lnTo>
                <a:cubicBezTo>
                  <a:pt x="3684398" y="0"/>
                  <a:pt x="3729025" y="44627"/>
                  <a:pt x="3729025" y="99677"/>
                </a:cubicBezTo>
                <a:lnTo>
                  <a:pt x="3729025" y="4052912"/>
                </a:lnTo>
                <a:cubicBezTo>
                  <a:pt x="3729025" y="4107962"/>
                  <a:pt x="3684398" y="4152589"/>
                  <a:pt x="3629348" y="4152589"/>
                </a:cubicBezTo>
                <a:lnTo>
                  <a:pt x="99677" y="4152589"/>
                </a:lnTo>
                <a:cubicBezTo>
                  <a:pt x="44627" y="4152589"/>
                  <a:pt x="0" y="4107962"/>
                  <a:pt x="0" y="4052912"/>
                </a:cubicBezTo>
                <a:lnTo>
                  <a:pt x="0" y="99677"/>
                </a:lnTo>
                <a:cubicBezTo>
                  <a:pt x="0" y="44627"/>
                  <a:pt x="44627" y="0"/>
                  <a:pt x="9967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6" name="Shape 4"/>
          <p:cNvSpPr/>
          <p:nvPr/>
        </p:nvSpPr>
        <p:spPr>
          <a:xfrm>
            <a:off x="531531" y="1428490"/>
            <a:ext cx="531531" cy="531531"/>
          </a:xfrm>
          <a:custGeom>
            <a:avLst/>
            <a:gdLst/>
            <a:ahLst/>
            <a:cxnLst/>
            <a:rect l="l" t="t" r="r" b="b"/>
            <a:pathLst>
              <a:path w="531531" h="531531">
                <a:moveTo>
                  <a:pt x="265766" y="0"/>
                </a:moveTo>
                <a:lnTo>
                  <a:pt x="265766" y="0"/>
                </a:lnTo>
                <a:cubicBezTo>
                  <a:pt x="412446" y="0"/>
                  <a:pt x="531531" y="119086"/>
                  <a:pt x="531531" y="265766"/>
                </a:cubicBezTo>
                <a:lnTo>
                  <a:pt x="531531" y="265766"/>
                </a:lnTo>
                <a:cubicBezTo>
                  <a:pt x="531531" y="412446"/>
                  <a:pt x="412446" y="531531"/>
                  <a:pt x="265766" y="531531"/>
                </a:cubicBezTo>
                <a:lnTo>
                  <a:pt x="265766" y="531531"/>
                </a:lnTo>
                <a:cubicBezTo>
                  <a:pt x="119086" y="531531"/>
                  <a:pt x="0" y="412446"/>
                  <a:pt x="0" y="265766"/>
                </a:cubicBezTo>
                <a:lnTo>
                  <a:pt x="0" y="265766"/>
                </a:lnTo>
                <a:cubicBezTo>
                  <a:pt x="0" y="119086"/>
                  <a:pt x="119086" y="0"/>
                  <a:pt x="265766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643651" y="1569678"/>
            <a:ext cx="311444" cy="249155"/>
          </a:xfrm>
          <a:custGeom>
            <a:avLst/>
            <a:gdLst/>
            <a:ahLst/>
            <a:cxnLst/>
            <a:rect l="l" t="t" r="r" b="b"/>
            <a:pathLst>
              <a:path w="311444" h="249155">
                <a:moveTo>
                  <a:pt x="66377" y="62289"/>
                </a:moveTo>
                <a:cubicBezTo>
                  <a:pt x="66377" y="41426"/>
                  <a:pt x="77507" y="22148"/>
                  <a:pt x="95574" y="11717"/>
                </a:cubicBezTo>
                <a:cubicBezTo>
                  <a:pt x="113642" y="1285"/>
                  <a:pt x="135902" y="1285"/>
                  <a:pt x="153970" y="11717"/>
                </a:cubicBezTo>
                <a:cubicBezTo>
                  <a:pt x="172038" y="22148"/>
                  <a:pt x="183168" y="41426"/>
                  <a:pt x="183168" y="62289"/>
                </a:cubicBezTo>
                <a:cubicBezTo>
                  <a:pt x="183168" y="94518"/>
                  <a:pt x="157002" y="120685"/>
                  <a:pt x="124772" y="120685"/>
                </a:cubicBezTo>
                <a:cubicBezTo>
                  <a:pt x="92543" y="120685"/>
                  <a:pt x="66377" y="94518"/>
                  <a:pt x="66377" y="62289"/>
                </a:cubicBezTo>
                <a:close/>
                <a:moveTo>
                  <a:pt x="23553" y="234702"/>
                </a:moveTo>
                <a:cubicBezTo>
                  <a:pt x="23553" y="186769"/>
                  <a:pt x="62386" y="147936"/>
                  <a:pt x="110319" y="147936"/>
                </a:cubicBezTo>
                <a:lnTo>
                  <a:pt x="139225" y="147936"/>
                </a:lnTo>
                <a:cubicBezTo>
                  <a:pt x="187158" y="147936"/>
                  <a:pt x="225992" y="186769"/>
                  <a:pt x="225992" y="234702"/>
                </a:cubicBezTo>
                <a:cubicBezTo>
                  <a:pt x="225992" y="242683"/>
                  <a:pt x="219519" y="249155"/>
                  <a:pt x="211539" y="249155"/>
                </a:cubicBezTo>
                <a:lnTo>
                  <a:pt x="38006" y="249155"/>
                </a:lnTo>
                <a:cubicBezTo>
                  <a:pt x="30025" y="249155"/>
                  <a:pt x="23553" y="242683"/>
                  <a:pt x="23553" y="234702"/>
                </a:cubicBezTo>
                <a:close/>
                <a:moveTo>
                  <a:pt x="297964" y="60391"/>
                </a:moveTo>
                <a:cubicBezTo>
                  <a:pt x="302539" y="64965"/>
                  <a:pt x="302539" y="72362"/>
                  <a:pt x="297964" y="76888"/>
                </a:cubicBezTo>
                <a:lnTo>
                  <a:pt x="281468" y="93385"/>
                </a:lnTo>
                <a:lnTo>
                  <a:pt x="297964" y="109881"/>
                </a:lnTo>
                <a:cubicBezTo>
                  <a:pt x="302539" y="114456"/>
                  <a:pt x="302539" y="121853"/>
                  <a:pt x="297964" y="126378"/>
                </a:cubicBezTo>
                <a:cubicBezTo>
                  <a:pt x="293390" y="130904"/>
                  <a:pt x="285993" y="130953"/>
                  <a:pt x="281468" y="126378"/>
                </a:cubicBezTo>
                <a:lnTo>
                  <a:pt x="264971" y="109881"/>
                </a:lnTo>
                <a:lnTo>
                  <a:pt x="248474" y="126378"/>
                </a:lnTo>
                <a:cubicBezTo>
                  <a:pt x="243900" y="130953"/>
                  <a:pt x="236503" y="130953"/>
                  <a:pt x="231977" y="126378"/>
                </a:cubicBezTo>
                <a:cubicBezTo>
                  <a:pt x="227452" y="121804"/>
                  <a:pt x="227403" y="114407"/>
                  <a:pt x="231977" y="109881"/>
                </a:cubicBezTo>
                <a:lnTo>
                  <a:pt x="248474" y="93385"/>
                </a:lnTo>
                <a:lnTo>
                  <a:pt x="231977" y="76888"/>
                </a:lnTo>
                <a:cubicBezTo>
                  <a:pt x="227403" y="72313"/>
                  <a:pt x="227403" y="64917"/>
                  <a:pt x="231977" y="60391"/>
                </a:cubicBezTo>
                <a:cubicBezTo>
                  <a:pt x="236552" y="55865"/>
                  <a:pt x="243948" y="55817"/>
                  <a:pt x="248474" y="60391"/>
                </a:cubicBezTo>
                <a:lnTo>
                  <a:pt x="264971" y="76888"/>
                </a:lnTo>
                <a:lnTo>
                  <a:pt x="281468" y="60391"/>
                </a:lnTo>
                <a:cubicBezTo>
                  <a:pt x="286042" y="55817"/>
                  <a:pt x="293439" y="55817"/>
                  <a:pt x="297964" y="60391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1162725" y="1561373"/>
            <a:ext cx="1802223" cy="2657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69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Дисциплинарная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31531" y="2126125"/>
            <a:ext cx="3396817" cy="1993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Увольнение за: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31531" y="2458332"/>
            <a:ext cx="3330376" cy="398649"/>
          </a:xfrm>
          <a:custGeom>
            <a:avLst/>
            <a:gdLst/>
            <a:ahLst/>
            <a:cxnLst/>
            <a:rect l="l" t="t" r="r" b="b"/>
            <a:pathLst>
              <a:path w="3330376" h="398649">
                <a:moveTo>
                  <a:pt x="66443" y="0"/>
                </a:moveTo>
                <a:lnTo>
                  <a:pt x="3263933" y="0"/>
                </a:lnTo>
                <a:cubicBezTo>
                  <a:pt x="3300629" y="0"/>
                  <a:pt x="3330376" y="29747"/>
                  <a:pt x="3330376" y="66443"/>
                </a:cubicBezTo>
                <a:lnTo>
                  <a:pt x="3330376" y="332206"/>
                </a:lnTo>
                <a:cubicBezTo>
                  <a:pt x="3330376" y="368901"/>
                  <a:pt x="3300629" y="398649"/>
                  <a:pt x="3263933" y="398649"/>
                </a:cubicBezTo>
                <a:lnTo>
                  <a:pt x="66443" y="398649"/>
                </a:lnTo>
                <a:cubicBezTo>
                  <a:pt x="29747" y="398649"/>
                  <a:pt x="0" y="368901"/>
                  <a:pt x="0" y="332206"/>
                </a:cubicBezTo>
                <a:lnTo>
                  <a:pt x="0" y="66443"/>
                </a:lnTo>
                <a:cubicBezTo>
                  <a:pt x="0" y="29747"/>
                  <a:pt x="29747" y="0"/>
                  <a:pt x="66443" y="0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647804" y="2591215"/>
            <a:ext cx="132883" cy="132883"/>
          </a:xfrm>
          <a:custGeom>
            <a:avLst/>
            <a:gdLst/>
            <a:ahLst/>
            <a:cxnLst/>
            <a:rect l="l" t="t" r="r" b="b"/>
            <a:pathLst>
              <a:path w="132883" h="132883">
                <a:moveTo>
                  <a:pt x="66441" y="132883"/>
                </a:moveTo>
                <a:cubicBezTo>
                  <a:pt x="103111" y="132883"/>
                  <a:pt x="132883" y="103111"/>
                  <a:pt x="132883" y="66441"/>
                </a:cubicBezTo>
                <a:cubicBezTo>
                  <a:pt x="132883" y="29771"/>
                  <a:pt x="103111" y="0"/>
                  <a:pt x="66441" y="0"/>
                </a:cubicBezTo>
                <a:cubicBezTo>
                  <a:pt x="29771" y="0"/>
                  <a:pt x="0" y="29771"/>
                  <a:pt x="0" y="66441"/>
                </a:cubicBezTo>
                <a:cubicBezTo>
                  <a:pt x="0" y="103111"/>
                  <a:pt x="29771" y="132883"/>
                  <a:pt x="66441" y="132883"/>
                </a:cubicBezTo>
                <a:close/>
                <a:moveTo>
                  <a:pt x="43343" y="43343"/>
                </a:moveTo>
                <a:cubicBezTo>
                  <a:pt x="45782" y="40903"/>
                  <a:pt x="49727" y="40903"/>
                  <a:pt x="52141" y="43343"/>
                </a:cubicBezTo>
                <a:lnTo>
                  <a:pt x="66415" y="57617"/>
                </a:lnTo>
                <a:lnTo>
                  <a:pt x="80690" y="43343"/>
                </a:lnTo>
                <a:cubicBezTo>
                  <a:pt x="83130" y="40903"/>
                  <a:pt x="87075" y="40903"/>
                  <a:pt x="89488" y="43343"/>
                </a:cubicBezTo>
                <a:cubicBezTo>
                  <a:pt x="91902" y="45782"/>
                  <a:pt x="91928" y="49727"/>
                  <a:pt x="89488" y="52141"/>
                </a:cubicBezTo>
                <a:lnTo>
                  <a:pt x="75214" y="66415"/>
                </a:lnTo>
                <a:lnTo>
                  <a:pt x="89488" y="80690"/>
                </a:lnTo>
                <a:cubicBezTo>
                  <a:pt x="91928" y="83130"/>
                  <a:pt x="91928" y="87075"/>
                  <a:pt x="89488" y="89488"/>
                </a:cubicBezTo>
                <a:cubicBezTo>
                  <a:pt x="87049" y="91902"/>
                  <a:pt x="83104" y="91928"/>
                  <a:pt x="80690" y="89488"/>
                </a:cubicBezTo>
                <a:lnTo>
                  <a:pt x="66415" y="75214"/>
                </a:lnTo>
                <a:lnTo>
                  <a:pt x="52141" y="89488"/>
                </a:lnTo>
                <a:cubicBezTo>
                  <a:pt x="49701" y="91928"/>
                  <a:pt x="45756" y="91928"/>
                  <a:pt x="43343" y="89488"/>
                </a:cubicBezTo>
                <a:cubicBezTo>
                  <a:pt x="40929" y="87049"/>
                  <a:pt x="40903" y="83104"/>
                  <a:pt x="43343" y="80690"/>
                </a:cubicBezTo>
                <a:lnTo>
                  <a:pt x="57617" y="66415"/>
                </a:lnTo>
                <a:lnTo>
                  <a:pt x="43343" y="52141"/>
                </a:lnTo>
                <a:cubicBezTo>
                  <a:pt x="40903" y="49701"/>
                  <a:pt x="40903" y="45756"/>
                  <a:pt x="43343" y="43343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2" name="Text 10"/>
          <p:cNvSpPr/>
          <p:nvPr/>
        </p:nvSpPr>
        <p:spPr>
          <a:xfrm>
            <a:off x="863738" y="2557995"/>
            <a:ext cx="2625050" cy="1993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Непредставление сведений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31531" y="2956643"/>
            <a:ext cx="3330376" cy="398649"/>
          </a:xfrm>
          <a:custGeom>
            <a:avLst/>
            <a:gdLst/>
            <a:ahLst/>
            <a:cxnLst/>
            <a:rect l="l" t="t" r="r" b="b"/>
            <a:pathLst>
              <a:path w="3330376" h="398649">
                <a:moveTo>
                  <a:pt x="66443" y="0"/>
                </a:moveTo>
                <a:lnTo>
                  <a:pt x="3263933" y="0"/>
                </a:lnTo>
                <a:cubicBezTo>
                  <a:pt x="3300629" y="0"/>
                  <a:pt x="3330376" y="29747"/>
                  <a:pt x="3330376" y="66443"/>
                </a:cubicBezTo>
                <a:lnTo>
                  <a:pt x="3330376" y="332206"/>
                </a:lnTo>
                <a:cubicBezTo>
                  <a:pt x="3330376" y="368901"/>
                  <a:pt x="3300629" y="398649"/>
                  <a:pt x="3263933" y="398649"/>
                </a:cubicBezTo>
                <a:lnTo>
                  <a:pt x="66443" y="398649"/>
                </a:lnTo>
                <a:cubicBezTo>
                  <a:pt x="29747" y="398649"/>
                  <a:pt x="0" y="368901"/>
                  <a:pt x="0" y="332206"/>
                </a:cubicBezTo>
                <a:lnTo>
                  <a:pt x="0" y="66443"/>
                </a:lnTo>
                <a:cubicBezTo>
                  <a:pt x="0" y="29747"/>
                  <a:pt x="29747" y="0"/>
                  <a:pt x="66443" y="0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647804" y="3089526"/>
            <a:ext cx="132883" cy="132883"/>
          </a:xfrm>
          <a:custGeom>
            <a:avLst/>
            <a:gdLst/>
            <a:ahLst/>
            <a:cxnLst/>
            <a:rect l="l" t="t" r="r" b="b"/>
            <a:pathLst>
              <a:path w="132883" h="132883">
                <a:moveTo>
                  <a:pt x="66441" y="132883"/>
                </a:moveTo>
                <a:cubicBezTo>
                  <a:pt x="103111" y="132883"/>
                  <a:pt x="132883" y="103111"/>
                  <a:pt x="132883" y="66441"/>
                </a:cubicBezTo>
                <a:cubicBezTo>
                  <a:pt x="132883" y="29771"/>
                  <a:pt x="103111" y="0"/>
                  <a:pt x="66441" y="0"/>
                </a:cubicBezTo>
                <a:cubicBezTo>
                  <a:pt x="29771" y="0"/>
                  <a:pt x="0" y="29771"/>
                  <a:pt x="0" y="66441"/>
                </a:cubicBezTo>
                <a:cubicBezTo>
                  <a:pt x="0" y="103111"/>
                  <a:pt x="29771" y="132883"/>
                  <a:pt x="66441" y="132883"/>
                </a:cubicBezTo>
                <a:close/>
                <a:moveTo>
                  <a:pt x="43343" y="43343"/>
                </a:moveTo>
                <a:cubicBezTo>
                  <a:pt x="45782" y="40903"/>
                  <a:pt x="49727" y="40903"/>
                  <a:pt x="52141" y="43343"/>
                </a:cubicBezTo>
                <a:lnTo>
                  <a:pt x="66415" y="57617"/>
                </a:lnTo>
                <a:lnTo>
                  <a:pt x="80690" y="43343"/>
                </a:lnTo>
                <a:cubicBezTo>
                  <a:pt x="83130" y="40903"/>
                  <a:pt x="87075" y="40903"/>
                  <a:pt x="89488" y="43343"/>
                </a:cubicBezTo>
                <a:cubicBezTo>
                  <a:pt x="91902" y="45782"/>
                  <a:pt x="91928" y="49727"/>
                  <a:pt x="89488" y="52141"/>
                </a:cubicBezTo>
                <a:lnTo>
                  <a:pt x="75214" y="66415"/>
                </a:lnTo>
                <a:lnTo>
                  <a:pt x="89488" y="80690"/>
                </a:lnTo>
                <a:cubicBezTo>
                  <a:pt x="91928" y="83130"/>
                  <a:pt x="91928" y="87075"/>
                  <a:pt x="89488" y="89488"/>
                </a:cubicBezTo>
                <a:cubicBezTo>
                  <a:pt x="87049" y="91902"/>
                  <a:pt x="83104" y="91928"/>
                  <a:pt x="80690" y="89488"/>
                </a:cubicBezTo>
                <a:lnTo>
                  <a:pt x="66415" y="75214"/>
                </a:lnTo>
                <a:lnTo>
                  <a:pt x="52141" y="89488"/>
                </a:lnTo>
                <a:cubicBezTo>
                  <a:pt x="49701" y="91928"/>
                  <a:pt x="45756" y="91928"/>
                  <a:pt x="43343" y="89488"/>
                </a:cubicBezTo>
                <a:cubicBezTo>
                  <a:pt x="40929" y="87049"/>
                  <a:pt x="40903" y="83104"/>
                  <a:pt x="43343" y="80690"/>
                </a:cubicBezTo>
                <a:lnTo>
                  <a:pt x="57617" y="66415"/>
                </a:lnTo>
                <a:lnTo>
                  <a:pt x="43343" y="52141"/>
                </a:lnTo>
                <a:cubicBezTo>
                  <a:pt x="40903" y="49701"/>
                  <a:pt x="40903" y="45756"/>
                  <a:pt x="43343" y="43343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863737" y="3056304"/>
            <a:ext cx="2737591" cy="199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Заведомо неполные сведения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31531" y="3463260"/>
            <a:ext cx="3330376" cy="564751"/>
          </a:xfrm>
          <a:custGeom>
            <a:avLst/>
            <a:gdLst/>
            <a:ahLst/>
            <a:cxnLst/>
            <a:rect l="l" t="t" r="r" b="b"/>
            <a:pathLst>
              <a:path w="3330376" h="398649">
                <a:moveTo>
                  <a:pt x="66443" y="0"/>
                </a:moveTo>
                <a:lnTo>
                  <a:pt x="3263933" y="0"/>
                </a:lnTo>
                <a:cubicBezTo>
                  <a:pt x="3300629" y="0"/>
                  <a:pt x="3330376" y="29747"/>
                  <a:pt x="3330376" y="66443"/>
                </a:cubicBezTo>
                <a:lnTo>
                  <a:pt x="3330376" y="332206"/>
                </a:lnTo>
                <a:cubicBezTo>
                  <a:pt x="3330376" y="368901"/>
                  <a:pt x="3300629" y="398649"/>
                  <a:pt x="3263933" y="398649"/>
                </a:cubicBezTo>
                <a:lnTo>
                  <a:pt x="66443" y="398649"/>
                </a:lnTo>
                <a:cubicBezTo>
                  <a:pt x="29747" y="398649"/>
                  <a:pt x="0" y="368901"/>
                  <a:pt x="0" y="332206"/>
                </a:cubicBezTo>
                <a:lnTo>
                  <a:pt x="0" y="66443"/>
                </a:lnTo>
                <a:cubicBezTo>
                  <a:pt x="0" y="29747"/>
                  <a:pt x="29747" y="0"/>
                  <a:pt x="66443" y="0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647804" y="3587837"/>
            <a:ext cx="132883" cy="132883"/>
          </a:xfrm>
          <a:custGeom>
            <a:avLst/>
            <a:gdLst/>
            <a:ahLst/>
            <a:cxnLst/>
            <a:rect l="l" t="t" r="r" b="b"/>
            <a:pathLst>
              <a:path w="132883" h="132883">
                <a:moveTo>
                  <a:pt x="66441" y="132883"/>
                </a:moveTo>
                <a:cubicBezTo>
                  <a:pt x="103111" y="132883"/>
                  <a:pt x="132883" y="103111"/>
                  <a:pt x="132883" y="66441"/>
                </a:cubicBezTo>
                <a:cubicBezTo>
                  <a:pt x="132883" y="29771"/>
                  <a:pt x="103111" y="0"/>
                  <a:pt x="66441" y="0"/>
                </a:cubicBezTo>
                <a:cubicBezTo>
                  <a:pt x="29771" y="0"/>
                  <a:pt x="0" y="29771"/>
                  <a:pt x="0" y="66441"/>
                </a:cubicBezTo>
                <a:cubicBezTo>
                  <a:pt x="0" y="103111"/>
                  <a:pt x="29771" y="132883"/>
                  <a:pt x="66441" y="132883"/>
                </a:cubicBezTo>
                <a:close/>
                <a:moveTo>
                  <a:pt x="43343" y="43343"/>
                </a:moveTo>
                <a:cubicBezTo>
                  <a:pt x="45782" y="40903"/>
                  <a:pt x="49727" y="40903"/>
                  <a:pt x="52141" y="43343"/>
                </a:cubicBezTo>
                <a:lnTo>
                  <a:pt x="66415" y="57617"/>
                </a:lnTo>
                <a:lnTo>
                  <a:pt x="80690" y="43343"/>
                </a:lnTo>
                <a:cubicBezTo>
                  <a:pt x="83130" y="40903"/>
                  <a:pt x="87075" y="40903"/>
                  <a:pt x="89488" y="43343"/>
                </a:cubicBezTo>
                <a:cubicBezTo>
                  <a:pt x="91902" y="45782"/>
                  <a:pt x="91928" y="49727"/>
                  <a:pt x="89488" y="52141"/>
                </a:cubicBezTo>
                <a:lnTo>
                  <a:pt x="75214" y="66415"/>
                </a:lnTo>
                <a:lnTo>
                  <a:pt x="89488" y="80690"/>
                </a:lnTo>
                <a:cubicBezTo>
                  <a:pt x="91928" y="83130"/>
                  <a:pt x="91928" y="87075"/>
                  <a:pt x="89488" y="89488"/>
                </a:cubicBezTo>
                <a:cubicBezTo>
                  <a:pt x="87049" y="91902"/>
                  <a:pt x="83104" y="91928"/>
                  <a:pt x="80690" y="89488"/>
                </a:cubicBezTo>
                <a:lnTo>
                  <a:pt x="66415" y="75214"/>
                </a:lnTo>
                <a:lnTo>
                  <a:pt x="52141" y="89488"/>
                </a:lnTo>
                <a:cubicBezTo>
                  <a:pt x="49701" y="91928"/>
                  <a:pt x="45756" y="91928"/>
                  <a:pt x="43343" y="89488"/>
                </a:cubicBezTo>
                <a:cubicBezTo>
                  <a:pt x="40929" y="87049"/>
                  <a:pt x="40903" y="83104"/>
                  <a:pt x="43343" y="80690"/>
                </a:cubicBezTo>
                <a:lnTo>
                  <a:pt x="57617" y="66415"/>
                </a:lnTo>
                <a:lnTo>
                  <a:pt x="43343" y="52141"/>
                </a:lnTo>
                <a:cubicBezTo>
                  <a:pt x="40903" y="49701"/>
                  <a:pt x="40903" y="45756"/>
                  <a:pt x="43343" y="43343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8" name="Text 16"/>
          <p:cNvSpPr/>
          <p:nvPr/>
        </p:nvSpPr>
        <p:spPr>
          <a:xfrm>
            <a:off x="863738" y="3554615"/>
            <a:ext cx="3064610" cy="33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Заведомо недостоверные сведения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99596" y="4827596"/>
            <a:ext cx="3313766" cy="905263"/>
          </a:xfrm>
          <a:custGeom>
            <a:avLst/>
            <a:gdLst/>
            <a:ahLst/>
            <a:cxnLst/>
            <a:rect l="l" t="t" r="r" b="b"/>
            <a:pathLst>
              <a:path w="3313766" h="614583">
                <a:moveTo>
                  <a:pt x="66443" y="0"/>
                </a:moveTo>
                <a:lnTo>
                  <a:pt x="3247323" y="0"/>
                </a:lnTo>
                <a:cubicBezTo>
                  <a:pt x="3284018" y="0"/>
                  <a:pt x="3313766" y="29747"/>
                  <a:pt x="3313766" y="66443"/>
                </a:cubicBezTo>
                <a:lnTo>
                  <a:pt x="3313766" y="548141"/>
                </a:lnTo>
                <a:cubicBezTo>
                  <a:pt x="3313766" y="584836"/>
                  <a:pt x="3284018" y="614583"/>
                  <a:pt x="3247323" y="614583"/>
                </a:cubicBezTo>
                <a:lnTo>
                  <a:pt x="66443" y="614583"/>
                </a:lnTo>
                <a:cubicBezTo>
                  <a:pt x="29772" y="614583"/>
                  <a:pt x="0" y="584811"/>
                  <a:pt x="0" y="548141"/>
                </a:cubicBezTo>
                <a:lnTo>
                  <a:pt x="0" y="66443"/>
                </a:lnTo>
                <a:cubicBezTo>
                  <a:pt x="0" y="29772"/>
                  <a:pt x="29772" y="0"/>
                  <a:pt x="66443" y="0"/>
                </a:cubicBezTo>
                <a:close/>
              </a:path>
            </a:pathLst>
          </a:custGeom>
          <a:solidFill>
            <a:srgbClr val="FFFFFF">
              <a:alpha val="25098"/>
            </a:srgbClr>
          </a:solidFill>
          <a:ln w="25400">
            <a:solidFill>
              <a:srgbClr val="FFFFFF">
                <a:alpha val="40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0402" y="4974800"/>
            <a:ext cx="257460" cy="282377"/>
          </a:xfrm>
          <a:custGeom>
            <a:avLst/>
            <a:gdLst/>
            <a:ahLst/>
            <a:cxnLst/>
            <a:rect l="l" t="t" r="r" b="b"/>
            <a:pathLst>
              <a:path w="132883" h="132883">
                <a:moveTo>
                  <a:pt x="66441" y="0"/>
                </a:moveTo>
                <a:cubicBezTo>
                  <a:pt x="70257" y="0"/>
                  <a:pt x="73760" y="2102"/>
                  <a:pt x="75577" y="5450"/>
                </a:cubicBezTo>
                <a:lnTo>
                  <a:pt x="131637" y="109265"/>
                </a:lnTo>
                <a:cubicBezTo>
                  <a:pt x="133376" y="112483"/>
                  <a:pt x="133298" y="116376"/>
                  <a:pt x="131429" y="119517"/>
                </a:cubicBezTo>
                <a:cubicBezTo>
                  <a:pt x="129561" y="122657"/>
                  <a:pt x="126161" y="124578"/>
                  <a:pt x="122501" y="124578"/>
                </a:cubicBezTo>
                <a:lnTo>
                  <a:pt x="10381" y="124578"/>
                </a:lnTo>
                <a:cubicBezTo>
                  <a:pt x="6722" y="124578"/>
                  <a:pt x="3348" y="122657"/>
                  <a:pt x="1453" y="119517"/>
                </a:cubicBezTo>
                <a:cubicBezTo>
                  <a:pt x="-441" y="116376"/>
                  <a:pt x="-493" y="112483"/>
                  <a:pt x="1246" y="109265"/>
                </a:cubicBezTo>
                <a:lnTo>
                  <a:pt x="57306" y="5450"/>
                </a:lnTo>
                <a:cubicBezTo>
                  <a:pt x="59122" y="2102"/>
                  <a:pt x="62626" y="0"/>
                  <a:pt x="66441" y="0"/>
                </a:cubicBezTo>
                <a:close/>
                <a:moveTo>
                  <a:pt x="66441" y="43602"/>
                </a:moveTo>
                <a:cubicBezTo>
                  <a:pt x="62990" y="43602"/>
                  <a:pt x="60213" y="46379"/>
                  <a:pt x="60213" y="49831"/>
                </a:cubicBezTo>
                <a:lnTo>
                  <a:pt x="60213" y="78899"/>
                </a:lnTo>
                <a:cubicBezTo>
                  <a:pt x="60213" y="82351"/>
                  <a:pt x="62990" y="85128"/>
                  <a:pt x="66441" y="85128"/>
                </a:cubicBezTo>
                <a:cubicBezTo>
                  <a:pt x="69893" y="85128"/>
                  <a:pt x="72670" y="82351"/>
                  <a:pt x="72670" y="78899"/>
                </a:cubicBezTo>
                <a:lnTo>
                  <a:pt x="72670" y="49831"/>
                </a:lnTo>
                <a:cubicBezTo>
                  <a:pt x="72670" y="46379"/>
                  <a:pt x="69893" y="43602"/>
                  <a:pt x="66441" y="43602"/>
                </a:cubicBezTo>
                <a:close/>
                <a:moveTo>
                  <a:pt x="73371" y="99662"/>
                </a:moveTo>
                <a:cubicBezTo>
                  <a:pt x="73529" y="97090"/>
                  <a:pt x="72246" y="94643"/>
                  <a:pt x="70041" y="93309"/>
                </a:cubicBezTo>
                <a:cubicBezTo>
                  <a:pt x="67836" y="91975"/>
                  <a:pt x="65073" y="91975"/>
                  <a:pt x="62868" y="93309"/>
                </a:cubicBezTo>
                <a:cubicBezTo>
                  <a:pt x="60663" y="94643"/>
                  <a:pt x="59380" y="97090"/>
                  <a:pt x="59538" y="99662"/>
                </a:cubicBezTo>
                <a:cubicBezTo>
                  <a:pt x="59380" y="102234"/>
                  <a:pt x="60663" y="104682"/>
                  <a:pt x="62868" y="106015"/>
                </a:cubicBezTo>
                <a:cubicBezTo>
                  <a:pt x="65073" y="107349"/>
                  <a:pt x="67836" y="107349"/>
                  <a:pt x="70041" y="106015"/>
                </a:cubicBezTo>
                <a:cubicBezTo>
                  <a:pt x="72246" y="104682"/>
                  <a:pt x="73529" y="102234"/>
                  <a:pt x="73371" y="9966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1" name="Text 19"/>
          <p:cNvSpPr/>
          <p:nvPr/>
        </p:nvSpPr>
        <p:spPr>
          <a:xfrm>
            <a:off x="1191187" y="5067297"/>
            <a:ext cx="3062687" cy="3986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Усилена ответственность — теперь за неполные сведения тоже увольняют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4231228" y="1229166"/>
            <a:ext cx="3729025" cy="4749603"/>
          </a:xfrm>
          <a:custGeom>
            <a:avLst/>
            <a:gdLst/>
            <a:ahLst/>
            <a:cxnLst/>
            <a:rect l="l" t="t" r="r" b="b"/>
            <a:pathLst>
              <a:path w="3729025" h="4152589">
                <a:moveTo>
                  <a:pt x="99677" y="0"/>
                </a:moveTo>
                <a:lnTo>
                  <a:pt x="3629348" y="0"/>
                </a:lnTo>
                <a:cubicBezTo>
                  <a:pt x="3684398" y="0"/>
                  <a:pt x="3729025" y="44627"/>
                  <a:pt x="3729025" y="99677"/>
                </a:cubicBezTo>
                <a:lnTo>
                  <a:pt x="3729025" y="4052912"/>
                </a:lnTo>
                <a:cubicBezTo>
                  <a:pt x="3729025" y="4107962"/>
                  <a:pt x="3684398" y="4152589"/>
                  <a:pt x="3629348" y="4152589"/>
                </a:cubicBezTo>
                <a:lnTo>
                  <a:pt x="99677" y="4152589"/>
                </a:lnTo>
                <a:cubicBezTo>
                  <a:pt x="44627" y="4152589"/>
                  <a:pt x="0" y="4107962"/>
                  <a:pt x="0" y="4052912"/>
                </a:cubicBezTo>
                <a:lnTo>
                  <a:pt x="0" y="99677"/>
                </a:lnTo>
                <a:cubicBezTo>
                  <a:pt x="0" y="44627"/>
                  <a:pt x="44627" y="0"/>
                  <a:pt x="9967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23" name="Shape 21"/>
          <p:cNvSpPr/>
          <p:nvPr/>
        </p:nvSpPr>
        <p:spPr>
          <a:xfrm>
            <a:off x="4430552" y="1428490"/>
            <a:ext cx="531531" cy="531531"/>
          </a:xfrm>
          <a:custGeom>
            <a:avLst/>
            <a:gdLst/>
            <a:ahLst/>
            <a:cxnLst/>
            <a:rect l="l" t="t" r="r" b="b"/>
            <a:pathLst>
              <a:path w="531531" h="531531">
                <a:moveTo>
                  <a:pt x="265766" y="0"/>
                </a:moveTo>
                <a:lnTo>
                  <a:pt x="265766" y="0"/>
                </a:lnTo>
                <a:cubicBezTo>
                  <a:pt x="412446" y="0"/>
                  <a:pt x="531531" y="119086"/>
                  <a:pt x="531531" y="265766"/>
                </a:cubicBezTo>
                <a:lnTo>
                  <a:pt x="531531" y="265766"/>
                </a:lnTo>
                <a:cubicBezTo>
                  <a:pt x="531531" y="412446"/>
                  <a:pt x="412446" y="531531"/>
                  <a:pt x="265766" y="531531"/>
                </a:cubicBezTo>
                <a:lnTo>
                  <a:pt x="265766" y="531531"/>
                </a:lnTo>
                <a:cubicBezTo>
                  <a:pt x="119086" y="531531"/>
                  <a:pt x="0" y="412446"/>
                  <a:pt x="0" y="265766"/>
                </a:cubicBezTo>
                <a:lnTo>
                  <a:pt x="0" y="265766"/>
                </a:lnTo>
                <a:cubicBezTo>
                  <a:pt x="0" y="119086"/>
                  <a:pt x="119086" y="0"/>
                  <a:pt x="265766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4573817" y="1569678"/>
            <a:ext cx="249155" cy="249155"/>
          </a:xfrm>
          <a:custGeom>
            <a:avLst/>
            <a:gdLst/>
            <a:ahLst/>
            <a:cxnLst/>
            <a:rect l="l" t="t" r="r" b="b"/>
            <a:pathLst>
              <a:path w="249155" h="249155">
                <a:moveTo>
                  <a:pt x="178691" y="200735"/>
                </a:moveTo>
                <a:lnTo>
                  <a:pt x="48420" y="70464"/>
                </a:lnTo>
                <a:cubicBezTo>
                  <a:pt x="37519" y="85744"/>
                  <a:pt x="31144" y="104431"/>
                  <a:pt x="31144" y="124578"/>
                </a:cubicBezTo>
                <a:cubicBezTo>
                  <a:pt x="31144" y="176161"/>
                  <a:pt x="72995" y="218011"/>
                  <a:pt x="124578" y="218011"/>
                </a:cubicBezTo>
                <a:cubicBezTo>
                  <a:pt x="144773" y="218011"/>
                  <a:pt x="163460" y="211636"/>
                  <a:pt x="178691" y="200735"/>
                </a:cubicBezTo>
                <a:close/>
                <a:moveTo>
                  <a:pt x="200735" y="178691"/>
                </a:moveTo>
                <a:cubicBezTo>
                  <a:pt x="211636" y="163411"/>
                  <a:pt x="218011" y="144724"/>
                  <a:pt x="218011" y="124578"/>
                </a:cubicBezTo>
                <a:cubicBezTo>
                  <a:pt x="218011" y="72995"/>
                  <a:pt x="176161" y="31144"/>
                  <a:pt x="124578" y="31144"/>
                </a:cubicBezTo>
                <a:cubicBezTo>
                  <a:pt x="104382" y="31144"/>
                  <a:pt x="85696" y="37519"/>
                  <a:pt x="70464" y="48420"/>
                </a:cubicBezTo>
                <a:lnTo>
                  <a:pt x="200735" y="178691"/>
                </a:lnTo>
                <a:close/>
                <a:moveTo>
                  <a:pt x="0" y="124578"/>
                </a:moveTo>
                <a:cubicBezTo>
                  <a:pt x="0" y="55821"/>
                  <a:pt x="55821" y="0"/>
                  <a:pt x="124578" y="0"/>
                </a:cubicBezTo>
                <a:cubicBezTo>
                  <a:pt x="193334" y="0"/>
                  <a:pt x="249155" y="55821"/>
                  <a:pt x="249155" y="124578"/>
                </a:cubicBezTo>
                <a:cubicBezTo>
                  <a:pt x="249155" y="193334"/>
                  <a:pt x="193334" y="249155"/>
                  <a:pt x="124578" y="249155"/>
                </a:cubicBezTo>
                <a:cubicBezTo>
                  <a:pt x="55821" y="249155"/>
                  <a:pt x="0" y="193334"/>
                  <a:pt x="0" y="124578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5061746" y="1561373"/>
            <a:ext cx="1926801" cy="2657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69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Иные последствия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4430552" y="2151042"/>
            <a:ext cx="3330376" cy="664414"/>
          </a:xfrm>
          <a:custGeom>
            <a:avLst/>
            <a:gdLst/>
            <a:ahLst/>
            <a:cxnLst/>
            <a:rect l="l" t="t" r="r" b="b"/>
            <a:pathLst>
              <a:path w="3330376" h="664414">
                <a:moveTo>
                  <a:pt x="66441" y="0"/>
                </a:moveTo>
                <a:lnTo>
                  <a:pt x="3263935" y="0"/>
                </a:lnTo>
                <a:cubicBezTo>
                  <a:pt x="3300629" y="0"/>
                  <a:pt x="3330376" y="29747"/>
                  <a:pt x="3330376" y="66441"/>
                </a:cubicBezTo>
                <a:lnTo>
                  <a:pt x="3330376" y="597973"/>
                </a:lnTo>
                <a:cubicBezTo>
                  <a:pt x="3330376" y="634667"/>
                  <a:pt x="3300629" y="664414"/>
                  <a:pt x="3263935" y="664414"/>
                </a:cubicBezTo>
                <a:lnTo>
                  <a:pt x="66441" y="664414"/>
                </a:lnTo>
                <a:cubicBezTo>
                  <a:pt x="29771" y="664414"/>
                  <a:pt x="0" y="634643"/>
                  <a:pt x="0" y="597973"/>
                </a:cubicBezTo>
                <a:lnTo>
                  <a:pt x="0" y="66441"/>
                </a:lnTo>
                <a:cubicBezTo>
                  <a:pt x="0" y="29771"/>
                  <a:pt x="29771" y="0"/>
                  <a:pt x="66441" y="0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4514154" y="2275619"/>
            <a:ext cx="249156" cy="215934"/>
          </a:xfrm>
          <a:custGeom>
            <a:avLst/>
            <a:gdLst/>
            <a:ahLst/>
            <a:cxnLst/>
            <a:rect l="l" t="t" r="r" b="b"/>
            <a:pathLst>
              <a:path w="149493" h="132883">
                <a:moveTo>
                  <a:pt x="10641" y="-6462"/>
                </a:moveTo>
                <a:cubicBezTo>
                  <a:pt x="8201" y="-8902"/>
                  <a:pt x="4256" y="-8902"/>
                  <a:pt x="1843" y="-6462"/>
                </a:cubicBezTo>
                <a:cubicBezTo>
                  <a:pt x="-571" y="-4023"/>
                  <a:pt x="-597" y="-78"/>
                  <a:pt x="1817" y="2362"/>
                </a:cubicBezTo>
                <a:lnTo>
                  <a:pt x="138852" y="139397"/>
                </a:lnTo>
                <a:cubicBezTo>
                  <a:pt x="141292" y="141837"/>
                  <a:pt x="145237" y="141837"/>
                  <a:pt x="147650" y="139397"/>
                </a:cubicBezTo>
                <a:cubicBezTo>
                  <a:pt x="150064" y="136958"/>
                  <a:pt x="150090" y="133013"/>
                  <a:pt x="147650" y="130599"/>
                </a:cubicBezTo>
                <a:lnTo>
                  <a:pt x="80846" y="63768"/>
                </a:lnTo>
                <a:cubicBezTo>
                  <a:pt x="95120" y="60939"/>
                  <a:pt x="105891" y="48326"/>
                  <a:pt x="105891" y="33221"/>
                </a:cubicBezTo>
                <a:cubicBezTo>
                  <a:pt x="105891" y="16013"/>
                  <a:pt x="91954" y="2076"/>
                  <a:pt x="74747" y="2076"/>
                </a:cubicBezTo>
                <a:cubicBezTo>
                  <a:pt x="59642" y="2076"/>
                  <a:pt x="47028" y="12847"/>
                  <a:pt x="44199" y="27122"/>
                </a:cubicBezTo>
                <a:lnTo>
                  <a:pt x="10641" y="-6462"/>
                </a:lnTo>
                <a:close/>
                <a:moveTo>
                  <a:pt x="61147" y="79263"/>
                </a:moveTo>
                <a:cubicBezTo>
                  <a:pt x="38385" y="82169"/>
                  <a:pt x="20763" y="101609"/>
                  <a:pt x="20763" y="125175"/>
                </a:cubicBezTo>
                <a:cubicBezTo>
                  <a:pt x="20763" y="129431"/>
                  <a:pt x="24215" y="132883"/>
                  <a:pt x="28471" y="132883"/>
                </a:cubicBezTo>
                <a:lnTo>
                  <a:pt x="114767" y="132883"/>
                </a:lnTo>
                <a:lnTo>
                  <a:pt x="61147" y="79263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4875594" y="2213674"/>
            <a:ext cx="2003800" cy="2657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Отказ в назначении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4883474" y="2491553"/>
            <a:ext cx="3197493" cy="1993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на должность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4430552" y="2890202"/>
            <a:ext cx="3330376" cy="664414"/>
          </a:xfrm>
          <a:custGeom>
            <a:avLst/>
            <a:gdLst/>
            <a:ahLst/>
            <a:cxnLst/>
            <a:rect l="l" t="t" r="r" b="b"/>
            <a:pathLst>
              <a:path w="3330376" h="664414">
                <a:moveTo>
                  <a:pt x="66441" y="0"/>
                </a:moveTo>
                <a:lnTo>
                  <a:pt x="3263935" y="0"/>
                </a:lnTo>
                <a:cubicBezTo>
                  <a:pt x="3300629" y="0"/>
                  <a:pt x="3330376" y="29747"/>
                  <a:pt x="3330376" y="66441"/>
                </a:cubicBezTo>
                <a:lnTo>
                  <a:pt x="3330376" y="597973"/>
                </a:lnTo>
                <a:cubicBezTo>
                  <a:pt x="3330376" y="634667"/>
                  <a:pt x="3300629" y="664414"/>
                  <a:pt x="3263935" y="664414"/>
                </a:cubicBezTo>
                <a:lnTo>
                  <a:pt x="66441" y="664414"/>
                </a:lnTo>
                <a:cubicBezTo>
                  <a:pt x="29771" y="664414"/>
                  <a:pt x="0" y="634643"/>
                  <a:pt x="0" y="597973"/>
                </a:cubicBezTo>
                <a:lnTo>
                  <a:pt x="0" y="66441"/>
                </a:lnTo>
                <a:cubicBezTo>
                  <a:pt x="0" y="29771"/>
                  <a:pt x="29771" y="0"/>
                  <a:pt x="66441" y="0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4499512" y="3039695"/>
            <a:ext cx="257461" cy="215935"/>
          </a:xfrm>
          <a:custGeom>
            <a:avLst/>
            <a:gdLst/>
            <a:ahLst/>
            <a:cxnLst/>
            <a:rect l="l" t="t" r="r" b="b"/>
            <a:pathLst>
              <a:path w="149493" h="132883">
                <a:moveTo>
                  <a:pt x="58136" y="2076"/>
                </a:moveTo>
                <a:cubicBezTo>
                  <a:pt x="75325" y="2076"/>
                  <a:pt x="89281" y="16032"/>
                  <a:pt x="89281" y="33221"/>
                </a:cubicBezTo>
                <a:cubicBezTo>
                  <a:pt x="89281" y="50410"/>
                  <a:pt x="75325" y="64365"/>
                  <a:pt x="58136" y="64365"/>
                </a:cubicBezTo>
                <a:cubicBezTo>
                  <a:pt x="40947" y="64365"/>
                  <a:pt x="26992" y="50410"/>
                  <a:pt x="26992" y="33221"/>
                </a:cubicBezTo>
                <a:cubicBezTo>
                  <a:pt x="26992" y="16032"/>
                  <a:pt x="40947" y="2076"/>
                  <a:pt x="58136" y="2076"/>
                </a:cubicBezTo>
                <a:close/>
                <a:moveTo>
                  <a:pt x="50428" y="78899"/>
                </a:moveTo>
                <a:lnTo>
                  <a:pt x="65844" y="78899"/>
                </a:lnTo>
                <a:cubicBezTo>
                  <a:pt x="73553" y="78899"/>
                  <a:pt x="80820" y="80794"/>
                  <a:pt x="87204" y="84116"/>
                </a:cubicBezTo>
                <a:lnTo>
                  <a:pt x="87204" y="85232"/>
                </a:lnTo>
                <a:cubicBezTo>
                  <a:pt x="82117" y="89800"/>
                  <a:pt x="78899" y="96418"/>
                  <a:pt x="78899" y="103789"/>
                </a:cubicBezTo>
                <a:lnTo>
                  <a:pt x="78899" y="128704"/>
                </a:lnTo>
                <a:cubicBezTo>
                  <a:pt x="78899" y="130132"/>
                  <a:pt x="79029" y="131533"/>
                  <a:pt x="79237" y="132883"/>
                </a:cubicBezTo>
                <a:lnTo>
                  <a:pt x="11861" y="132883"/>
                </a:lnTo>
                <a:cubicBezTo>
                  <a:pt x="7604" y="132883"/>
                  <a:pt x="4153" y="129431"/>
                  <a:pt x="4153" y="125175"/>
                </a:cubicBezTo>
                <a:cubicBezTo>
                  <a:pt x="4153" y="99610"/>
                  <a:pt x="24864" y="78899"/>
                  <a:pt x="50428" y="78899"/>
                </a:cubicBezTo>
                <a:close/>
                <a:moveTo>
                  <a:pt x="128730" y="78925"/>
                </a:moveTo>
                <a:cubicBezTo>
                  <a:pt x="128730" y="74331"/>
                  <a:pt x="125019" y="70620"/>
                  <a:pt x="120425" y="70620"/>
                </a:cubicBezTo>
                <a:cubicBezTo>
                  <a:pt x="115831" y="70620"/>
                  <a:pt x="112120" y="74331"/>
                  <a:pt x="112120" y="78925"/>
                </a:cubicBezTo>
                <a:lnTo>
                  <a:pt x="112120" y="91357"/>
                </a:lnTo>
                <a:lnTo>
                  <a:pt x="128730" y="91357"/>
                </a:lnTo>
                <a:lnTo>
                  <a:pt x="128730" y="78925"/>
                </a:lnTo>
                <a:close/>
                <a:moveTo>
                  <a:pt x="91357" y="103815"/>
                </a:moveTo>
                <a:cubicBezTo>
                  <a:pt x="91357" y="98390"/>
                  <a:pt x="94835" y="93771"/>
                  <a:pt x="99662" y="92058"/>
                </a:cubicBezTo>
                <a:lnTo>
                  <a:pt x="99662" y="78925"/>
                </a:lnTo>
                <a:cubicBezTo>
                  <a:pt x="99662" y="67454"/>
                  <a:pt x="108954" y="58162"/>
                  <a:pt x="120425" y="58162"/>
                </a:cubicBezTo>
                <a:cubicBezTo>
                  <a:pt x="131897" y="58162"/>
                  <a:pt x="141188" y="67454"/>
                  <a:pt x="141188" y="78925"/>
                </a:cubicBezTo>
                <a:lnTo>
                  <a:pt x="141188" y="92058"/>
                </a:lnTo>
                <a:cubicBezTo>
                  <a:pt x="146015" y="93771"/>
                  <a:pt x="149493" y="98390"/>
                  <a:pt x="149493" y="103815"/>
                </a:cubicBezTo>
                <a:lnTo>
                  <a:pt x="149493" y="128730"/>
                </a:lnTo>
                <a:cubicBezTo>
                  <a:pt x="149493" y="135608"/>
                  <a:pt x="143913" y="141188"/>
                  <a:pt x="137035" y="141188"/>
                </a:cubicBezTo>
                <a:lnTo>
                  <a:pt x="103815" y="141188"/>
                </a:lnTo>
                <a:cubicBezTo>
                  <a:pt x="96937" y="141188"/>
                  <a:pt x="91357" y="135608"/>
                  <a:pt x="91357" y="128730"/>
                </a:cubicBezTo>
                <a:lnTo>
                  <a:pt x="91357" y="103815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4962083" y="2989865"/>
            <a:ext cx="1370754" cy="2325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Отстранение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4895642" y="3269084"/>
            <a:ext cx="3197493" cy="1993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от должности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4430552" y="3654278"/>
            <a:ext cx="3330376" cy="664414"/>
          </a:xfrm>
          <a:custGeom>
            <a:avLst/>
            <a:gdLst/>
            <a:ahLst/>
            <a:cxnLst/>
            <a:rect l="l" t="t" r="r" b="b"/>
            <a:pathLst>
              <a:path w="3330376" h="664414">
                <a:moveTo>
                  <a:pt x="66441" y="0"/>
                </a:moveTo>
                <a:lnTo>
                  <a:pt x="3263935" y="0"/>
                </a:lnTo>
                <a:cubicBezTo>
                  <a:pt x="3300629" y="0"/>
                  <a:pt x="3330376" y="29747"/>
                  <a:pt x="3330376" y="66441"/>
                </a:cubicBezTo>
                <a:lnTo>
                  <a:pt x="3330376" y="597973"/>
                </a:lnTo>
                <a:cubicBezTo>
                  <a:pt x="3330376" y="634667"/>
                  <a:pt x="3300629" y="664414"/>
                  <a:pt x="3263935" y="664414"/>
                </a:cubicBezTo>
                <a:lnTo>
                  <a:pt x="66441" y="664414"/>
                </a:lnTo>
                <a:cubicBezTo>
                  <a:pt x="29771" y="664414"/>
                  <a:pt x="0" y="634643"/>
                  <a:pt x="0" y="597973"/>
                </a:cubicBezTo>
                <a:lnTo>
                  <a:pt x="0" y="66441"/>
                </a:lnTo>
                <a:cubicBezTo>
                  <a:pt x="0" y="29771"/>
                  <a:pt x="29771" y="0"/>
                  <a:pt x="66441" y="0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4542331" y="3803771"/>
            <a:ext cx="211265" cy="249155"/>
          </a:xfrm>
          <a:custGeom>
            <a:avLst/>
            <a:gdLst/>
            <a:ahLst/>
            <a:cxnLst/>
            <a:rect l="l" t="t" r="r" b="b"/>
            <a:pathLst>
              <a:path w="132883" h="132883">
                <a:moveTo>
                  <a:pt x="95302" y="107059"/>
                </a:moveTo>
                <a:lnTo>
                  <a:pt x="25824" y="37581"/>
                </a:lnTo>
                <a:cubicBezTo>
                  <a:pt x="20010" y="45730"/>
                  <a:pt x="16610" y="55697"/>
                  <a:pt x="16610" y="66441"/>
                </a:cubicBezTo>
                <a:cubicBezTo>
                  <a:pt x="16610" y="93952"/>
                  <a:pt x="38931" y="116272"/>
                  <a:pt x="66441" y="116272"/>
                </a:cubicBezTo>
                <a:cubicBezTo>
                  <a:pt x="77212" y="116272"/>
                  <a:pt x="87178" y="112873"/>
                  <a:pt x="95302" y="107059"/>
                </a:cubicBezTo>
                <a:close/>
                <a:moveTo>
                  <a:pt x="107059" y="95302"/>
                </a:moveTo>
                <a:cubicBezTo>
                  <a:pt x="112873" y="87152"/>
                  <a:pt x="116272" y="77186"/>
                  <a:pt x="116272" y="66441"/>
                </a:cubicBezTo>
                <a:cubicBezTo>
                  <a:pt x="116272" y="38931"/>
                  <a:pt x="93952" y="16610"/>
                  <a:pt x="66441" y="16610"/>
                </a:cubicBezTo>
                <a:cubicBezTo>
                  <a:pt x="55671" y="16610"/>
                  <a:pt x="45704" y="20010"/>
                  <a:pt x="37581" y="25824"/>
                </a:cubicBezTo>
                <a:lnTo>
                  <a:pt x="107059" y="95302"/>
                </a:lnTo>
                <a:close/>
                <a:moveTo>
                  <a:pt x="0" y="66441"/>
                </a:moveTo>
                <a:cubicBezTo>
                  <a:pt x="0" y="29771"/>
                  <a:pt x="29771" y="0"/>
                  <a:pt x="66441" y="0"/>
                </a:cubicBezTo>
                <a:cubicBezTo>
                  <a:pt x="103111" y="0"/>
                  <a:pt x="132883" y="29771"/>
                  <a:pt x="132883" y="66441"/>
                </a:cubicBezTo>
                <a:cubicBezTo>
                  <a:pt x="132883" y="103111"/>
                  <a:pt x="103111" y="132883"/>
                  <a:pt x="66441" y="132883"/>
                </a:cubicBezTo>
                <a:cubicBezTo>
                  <a:pt x="29771" y="132883"/>
                  <a:pt x="0" y="103111"/>
                  <a:pt x="0" y="66441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6" name="Text 34"/>
          <p:cNvSpPr/>
          <p:nvPr/>
        </p:nvSpPr>
        <p:spPr>
          <a:xfrm>
            <a:off x="4970647" y="3720962"/>
            <a:ext cx="996621" cy="2325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Запрет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4824580" y="4048046"/>
            <a:ext cx="3197493" cy="1993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на замещение должностей</a:t>
            </a:r>
            <a:endParaRPr lang="en-US" sz="1400" dirty="0"/>
          </a:p>
        </p:txBody>
      </p:sp>
      <p:sp>
        <p:nvSpPr>
          <p:cNvPr id="38" name="Shape 36"/>
          <p:cNvSpPr/>
          <p:nvPr/>
        </p:nvSpPr>
        <p:spPr>
          <a:xfrm>
            <a:off x="4430552" y="4418354"/>
            <a:ext cx="3330376" cy="664414"/>
          </a:xfrm>
          <a:custGeom>
            <a:avLst/>
            <a:gdLst/>
            <a:ahLst/>
            <a:cxnLst/>
            <a:rect l="l" t="t" r="r" b="b"/>
            <a:pathLst>
              <a:path w="3330376" h="664414">
                <a:moveTo>
                  <a:pt x="66441" y="0"/>
                </a:moveTo>
                <a:lnTo>
                  <a:pt x="3263935" y="0"/>
                </a:lnTo>
                <a:cubicBezTo>
                  <a:pt x="3300629" y="0"/>
                  <a:pt x="3330376" y="29747"/>
                  <a:pt x="3330376" y="66441"/>
                </a:cubicBezTo>
                <a:lnTo>
                  <a:pt x="3330376" y="597973"/>
                </a:lnTo>
                <a:cubicBezTo>
                  <a:pt x="3330376" y="634667"/>
                  <a:pt x="3300629" y="664414"/>
                  <a:pt x="3263935" y="664414"/>
                </a:cubicBezTo>
                <a:lnTo>
                  <a:pt x="66441" y="664414"/>
                </a:lnTo>
                <a:cubicBezTo>
                  <a:pt x="29771" y="664414"/>
                  <a:pt x="0" y="634643"/>
                  <a:pt x="0" y="597973"/>
                </a:cubicBezTo>
                <a:lnTo>
                  <a:pt x="0" y="66441"/>
                </a:lnTo>
                <a:cubicBezTo>
                  <a:pt x="0" y="29771"/>
                  <a:pt x="29771" y="0"/>
                  <a:pt x="66441" y="0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4501276" y="4532072"/>
            <a:ext cx="265767" cy="265766"/>
          </a:xfrm>
          <a:custGeom>
            <a:avLst/>
            <a:gdLst/>
            <a:ahLst/>
            <a:cxnLst/>
            <a:rect l="l" t="t" r="r" b="b"/>
            <a:pathLst>
              <a:path w="166104" h="132883">
                <a:moveTo>
                  <a:pt x="35297" y="33221"/>
                </a:moveTo>
                <a:cubicBezTo>
                  <a:pt x="35297" y="16032"/>
                  <a:pt x="49252" y="2076"/>
                  <a:pt x="66441" y="2076"/>
                </a:cubicBezTo>
                <a:cubicBezTo>
                  <a:pt x="83630" y="2076"/>
                  <a:pt x="97586" y="16032"/>
                  <a:pt x="97586" y="33221"/>
                </a:cubicBezTo>
                <a:cubicBezTo>
                  <a:pt x="97586" y="50410"/>
                  <a:pt x="83630" y="64365"/>
                  <a:pt x="66441" y="64365"/>
                </a:cubicBezTo>
                <a:cubicBezTo>
                  <a:pt x="49252" y="64365"/>
                  <a:pt x="35297" y="50410"/>
                  <a:pt x="35297" y="33221"/>
                </a:cubicBezTo>
                <a:close/>
                <a:moveTo>
                  <a:pt x="12458" y="125175"/>
                </a:moveTo>
                <a:cubicBezTo>
                  <a:pt x="12458" y="99610"/>
                  <a:pt x="33169" y="78899"/>
                  <a:pt x="58733" y="78899"/>
                </a:cubicBezTo>
                <a:lnTo>
                  <a:pt x="74150" y="78899"/>
                </a:lnTo>
                <a:cubicBezTo>
                  <a:pt x="99714" y="78899"/>
                  <a:pt x="120425" y="99610"/>
                  <a:pt x="120425" y="125175"/>
                </a:cubicBezTo>
                <a:cubicBezTo>
                  <a:pt x="120425" y="129431"/>
                  <a:pt x="116973" y="132883"/>
                  <a:pt x="112717" y="132883"/>
                </a:cubicBezTo>
                <a:lnTo>
                  <a:pt x="20166" y="132883"/>
                </a:lnTo>
                <a:cubicBezTo>
                  <a:pt x="15910" y="132883"/>
                  <a:pt x="12458" y="129431"/>
                  <a:pt x="12458" y="125175"/>
                </a:cubicBezTo>
                <a:close/>
                <a:moveTo>
                  <a:pt x="122501" y="43602"/>
                </a:moveTo>
                <a:lnTo>
                  <a:pt x="159875" y="43602"/>
                </a:lnTo>
                <a:cubicBezTo>
                  <a:pt x="163326" y="43602"/>
                  <a:pt x="166104" y="46379"/>
                  <a:pt x="166104" y="49831"/>
                </a:cubicBezTo>
                <a:cubicBezTo>
                  <a:pt x="166104" y="53283"/>
                  <a:pt x="163326" y="56060"/>
                  <a:pt x="159875" y="56060"/>
                </a:cubicBezTo>
                <a:lnTo>
                  <a:pt x="122501" y="56060"/>
                </a:lnTo>
                <a:cubicBezTo>
                  <a:pt x="119050" y="56060"/>
                  <a:pt x="116272" y="53283"/>
                  <a:pt x="116272" y="49831"/>
                </a:cubicBezTo>
                <a:cubicBezTo>
                  <a:pt x="116272" y="46379"/>
                  <a:pt x="119050" y="43602"/>
                  <a:pt x="122501" y="4360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0" name="Text 38"/>
          <p:cNvSpPr/>
          <p:nvPr/>
        </p:nvSpPr>
        <p:spPr>
          <a:xfrm>
            <a:off x="4875594" y="4518017"/>
            <a:ext cx="1204508" cy="222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Исключение</a:t>
            </a:r>
            <a:endParaRPr lang="en-US" sz="1400" dirty="0"/>
          </a:p>
        </p:txBody>
      </p:sp>
      <p:sp>
        <p:nvSpPr>
          <p:cNvPr id="41" name="Text 39"/>
          <p:cNvSpPr/>
          <p:nvPr/>
        </p:nvSpPr>
        <p:spPr>
          <a:xfrm>
            <a:off x="4783523" y="4783782"/>
            <a:ext cx="3197493" cy="1993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из кадрового резерва</a:t>
            </a:r>
            <a:endParaRPr lang="en-US" sz="1400" dirty="0"/>
          </a:p>
        </p:txBody>
      </p:sp>
      <p:sp>
        <p:nvSpPr>
          <p:cNvPr id="42" name="Shape 40"/>
          <p:cNvSpPr/>
          <p:nvPr/>
        </p:nvSpPr>
        <p:spPr>
          <a:xfrm>
            <a:off x="8158962" y="1229165"/>
            <a:ext cx="3729025" cy="4749604"/>
          </a:xfrm>
          <a:custGeom>
            <a:avLst/>
            <a:gdLst/>
            <a:ahLst/>
            <a:cxnLst/>
            <a:rect l="l" t="t" r="r" b="b"/>
            <a:pathLst>
              <a:path w="3729025" h="4152589">
                <a:moveTo>
                  <a:pt x="99677" y="0"/>
                </a:moveTo>
                <a:lnTo>
                  <a:pt x="3629348" y="0"/>
                </a:lnTo>
                <a:cubicBezTo>
                  <a:pt x="3684398" y="0"/>
                  <a:pt x="3729025" y="44627"/>
                  <a:pt x="3729025" y="99677"/>
                </a:cubicBezTo>
                <a:lnTo>
                  <a:pt x="3729025" y="4052912"/>
                </a:lnTo>
                <a:cubicBezTo>
                  <a:pt x="3729025" y="4107962"/>
                  <a:pt x="3684398" y="4152589"/>
                  <a:pt x="3629348" y="4152589"/>
                </a:cubicBezTo>
                <a:lnTo>
                  <a:pt x="99677" y="4152589"/>
                </a:lnTo>
                <a:cubicBezTo>
                  <a:pt x="44627" y="4152589"/>
                  <a:pt x="0" y="4107962"/>
                  <a:pt x="0" y="4052912"/>
                </a:cubicBezTo>
                <a:lnTo>
                  <a:pt x="0" y="99677"/>
                </a:lnTo>
                <a:cubicBezTo>
                  <a:pt x="0" y="44627"/>
                  <a:pt x="44627" y="0"/>
                  <a:pt x="99677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43" name="Shape 41"/>
          <p:cNvSpPr/>
          <p:nvPr/>
        </p:nvSpPr>
        <p:spPr>
          <a:xfrm>
            <a:off x="8329703" y="1428490"/>
            <a:ext cx="531531" cy="531531"/>
          </a:xfrm>
          <a:custGeom>
            <a:avLst/>
            <a:gdLst/>
            <a:ahLst/>
            <a:cxnLst/>
            <a:rect l="l" t="t" r="r" b="b"/>
            <a:pathLst>
              <a:path w="531531" h="531531">
                <a:moveTo>
                  <a:pt x="265766" y="0"/>
                </a:moveTo>
                <a:lnTo>
                  <a:pt x="265766" y="0"/>
                </a:lnTo>
                <a:cubicBezTo>
                  <a:pt x="412446" y="0"/>
                  <a:pt x="531531" y="119086"/>
                  <a:pt x="531531" y="265766"/>
                </a:cubicBezTo>
                <a:lnTo>
                  <a:pt x="531531" y="265766"/>
                </a:lnTo>
                <a:cubicBezTo>
                  <a:pt x="531531" y="412446"/>
                  <a:pt x="412446" y="531531"/>
                  <a:pt x="265766" y="531531"/>
                </a:cubicBezTo>
                <a:lnTo>
                  <a:pt x="265766" y="531531"/>
                </a:lnTo>
                <a:cubicBezTo>
                  <a:pt x="119086" y="531531"/>
                  <a:pt x="0" y="412446"/>
                  <a:pt x="0" y="265766"/>
                </a:cubicBezTo>
                <a:lnTo>
                  <a:pt x="0" y="265766"/>
                </a:lnTo>
                <a:cubicBezTo>
                  <a:pt x="0" y="119086"/>
                  <a:pt x="119086" y="0"/>
                  <a:pt x="265766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8457395" y="1569678"/>
            <a:ext cx="280300" cy="249155"/>
          </a:xfrm>
          <a:custGeom>
            <a:avLst/>
            <a:gdLst/>
            <a:ahLst/>
            <a:cxnLst/>
            <a:rect l="l" t="t" r="r" b="b"/>
            <a:pathLst>
              <a:path w="280300" h="249155">
                <a:moveTo>
                  <a:pt x="82533" y="74649"/>
                </a:moveTo>
                <a:lnTo>
                  <a:pt x="73433" y="65549"/>
                </a:lnTo>
                <a:cubicBezTo>
                  <a:pt x="67350" y="59466"/>
                  <a:pt x="67350" y="49588"/>
                  <a:pt x="73433" y="43505"/>
                </a:cubicBezTo>
                <a:lnTo>
                  <a:pt x="129249" y="-12360"/>
                </a:lnTo>
                <a:cubicBezTo>
                  <a:pt x="135332" y="-18443"/>
                  <a:pt x="145211" y="-18443"/>
                  <a:pt x="151294" y="-12360"/>
                </a:cubicBezTo>
                <a:lnTo>
                  <a:pt x="160394" y="-3212"/>
                </a:lnTo>
                <a:cubicBezTo>
                  <a:pt x="166477" y="2871"/>
                  <a:pt x="166477" y="12750"/>
                  <a:pt x="160394" y="18833"/>
                </a:cubicBezTo>
                <a:lnTo>
                  <a:pt x="104577" y="74649"/>
                </a:lnTo>
                <a:cubicBezTo>
                  <a:pt x="98494" y="80732"/>
                  <a:pt x="88616" y="80732"/>
                  <a:pt x="82533" y="74649"/>
                </a:cubicBezTo>
                <a:close/>
                <a:moveTo>
                  <a:pt x="134310" y="103020"/>
                </a:moveTo>
                <a:lnTo>
                  <a:pt x="119030" y="87740"/>
                </a:lnTo>
                <a:lnTo>
                  <a:pt x="173533" y="33237"/>
                </a:lnTo>
                <a:lnTo>
                  <a:pt x="231637" y="91341"/>
                </a:lnTo>
                <a:lnTo>
                  <a:pt x="177134" y="145843"/>
                </a:lnTo>
                <a:lnTo>
                  <a:pt x="161854" y="130563"/>
                </a:lnTo>
                <a:lnTo>
                  <a:pt x="48955" y="243462"/>
                </a:lnTo>
                <a:cubicBezTo>
                  <a:pt x="41364" y="251053"/>
                  <a:pt x="29052" y="251053"/>
                  <a:pt x="21412" y="243462"/>
                </a:cubicBezTo>
                <a:cubicBezTo>
                  <a:pt x="13772" y="235870"/>
                  <a:pt x="13820" y="223558"/>
                  <a:pt x="21412" y="215918"/>
                </a:cubicBezTo>
                <a:lnTo>
                  <a:pt x="134310" y="103020"/>
                </a:lnTo>
                <a:close/>
                <a:moveTo>
                  <a:pt x="190224" y="182292"/>
                </a:moveTo>
                <a:cubicBezTo>
                  <a:pt x="184141" y="176209"/>
                  <a:pt x="184141" y="166331"/>
                  <a:pt x="190224" y="160248"/>
                </a:cubicBezTo>
                <a:lnTo>
                  <a:pt x="246041" y="104431"/>
                </a:lnTo>
                <a:cubicBezTo>
                  <a:pt x="252124" y="98348"/>
                  <a:pt x="262002" y="98348"/>
                  <a:pt x="268085" y="104431"/>
                </a:cubicBezTo>
                <a:lnTo>
                  <a:pt x="277185" y="113531"/>
                </a:lnTo>
                <a:cubicBezTo>
                  <a:pt x="283268" y="119614"/>
                  <a:pt x="283268" y="129493"/>
                  <a:pt x="277185" y="135576"/>
                </a:cubicBezTo>
                <a:lnTo>
                  <a:pt x="221369" y="191441"/>
                </a:lnTo>
                <a:cubicBezTo>
                  <a:pt x="215286" y="197524"/>
                  <a:pt x="205407" y="197524"/>
                  <a:pt x="199324" y="191441"/>
                </a:cubicBezTo>
                <a:lnTo>
                  <a:pt x="190224" y="182341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5" name="Text 43"/>
          <p:cNvSpPr/>
          <p:nvPr/>
        </p:nvSpPr>
        <p:spPr>
          <a:xfrm>
            <a:off x="8960897" y="1561373"/>
            <a:ext cx="1129504" cy="2657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69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Уголовная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8329703" y="2058712"/>
            <a:ext cx="3529701" cy="3986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При выявлении несоответствия расходов доходам:</a:t>
            </a:r>
            <a:endParaRPr lang="en-US" sz="1400" dirty="0"/>
          </a:p>
        </p:txBody>
      </p:sp>
      <p:sp>
        <p:nvSpPr>
          <p:cNvPr id="47" name="Shape 45"/>
          <p:cNvSpPr/>
          <p:nvPr/>
        </p:nvSpPr>
        <p:spPr>
          <a:xfrm>
            <a:off x="8329703" y="2657657"/>
            <a:ext cx="3330376" cy="597973"/>
          </a:xfrm>
          <a:custGeom>
            <a:avLst/>
            <a:gdLst/>
            <a:ahLst/>
            <a:cxnLst/>
            <a:rect l="l" t="t" r="r" b="b"/>
            <a:pathLst>
              <a:path w="3330376" h="597973">
                <a:moveTo>
                  <a:pt x="66441" y="0"/>
                </a:moveTo>
                <a:lnTo>
                  <a:pt x="3263935" y="0"/>
                </a:lnTo>
                <a:cubicBezTo>
                  <a:pt x="3300629" y="0"/>
                  <a:pt x="3330376" y="29747"/>
                  <a:pt x="3330376" y="66441"/>
                </a:cubicBezTo>
                <a:lnTo>
                  <a:pt x="3330376" y="531532"/>
                </a:lnTo>
                <a:cubicBezTo>
                  <a:pt x="3330376" y="568226"/>
                  <a:pt x="3300629" y="597973"/>
                  <a:pt x="3263935" y="597973"/>
                </a:cubicBezTo>
                <a:lnTo>
                  <a:pt x="66441" y="597973"/>
                </a:lnTo>
                <a:cubicBezTo>
                  <a:pt x="29747" y="597973"/>
                  <a:pt x="0" y="568226"/>
                  <a:pt x="0" y="531532"/>
                </a:cubicBezTo>
                <a:lnTo>
                  <a:pt x="0" y="66441"/>
                </a:lnTo>
                <a:cubicBezTo>
                  <a:pt x="0" y="29771"/>
                  <a:pt x="29771" y="0"/>
                  <a:pt x="66441" y="0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8395804" y="2790540"/>
            <a:ext cx="166444" cy="236698"/>
          </a:xfrm>
          <a:custGeom>
            <a:avLst/>
            <a:gdLst/>
            <a:ahLst/>
            <a:cxnLst/>
            <a:rect l="l" t="t" r="r" b="b"/>
            <a:pathLst>
              <a:path w="99662" h="132883">
                <a:moveTo>
                  <a:pt x="0" y="16610"/>
                </a:moveTo>
                <a:cubicBezTo>
                  <a:pt x="0" y="7449"/>
                  <a:pt x="7449" y="0"/>
                  <a:pt x="16610" y="0"/>
                </a:cubicBezTo>
                <a:lnTo>
                  <a:pt x="55411" y="0"/>
                </a:lnTo>
                <a:cubicBezTo>
                  <a:pt x="59823" y="0"/>
                  <a:pt x="64054" y="1739"/>
                  <a:pt x="67168" y="4853"/>
                </a:cubicBezTo>
                <a:lnTo>
                  <a:pt x="94809" y="32520"/>
                </a:lnTo>
                <a:cubicBezTo>
                  <a:pt x="97923" y="35634"/>
                  <a:pt x="99662" y="39865"/>
                  <a:pt x="99662" y="44277"/>
                </a:cubicBezTo>
                <a:lnTo>
                  <a:pt x="99662" y="116272"/>
                </a:lnTo>
                <a:cubicBezTo>
                  <a:pt x="99662" y="125434"/>
                  <a:pt x="92213" y="132883"/>
                  <a:pt x="83052" y="132883"/>
                </a:cubicBezTo>
                <a:lnTo>
                  <a:pt x="16610" y="132883"/>
                </a:lnTo>
                <a:cubicBezTo>
                  <a:pt x="7449" y="132883"/>
                  <a:pt x="0" y="125434"/>
                  <a:pt x="0" y="116272"/>
                </a:cubicBezTo>
                <a:lnTo>
                  <a:pt x="0" y="16610"/>
                </a:lnTo>
                <a:close/>
                <a:moveTo>
                  <a:pt x="53984" y="15183"/>
                </a:moveTo>
                <a:lnTo>
                  <a:pt x="53984" y="39450"/>
                </a:lnTo>
                <a:cubicBezTo>
                  <a:pt x="53984" y="42901"/>
                  <a:pt x="56761" y="45678"/>
                  <a:pt x="60213" y="45678"/>
                </a:cubicBezTo>
                <a:lnTo>
                  <a:pt x="84479" y="45678"/>
                </a:lnTo>
                <a:lnTo>
                  <a:pt x="53984" y="15183"/>
                </a:lnTo>
                <a:close/>
                <a:moveTo>
                  <a:pt x="31144" y="66441"/>
                </a:moveTo>
                <a:cubicBezTo>
                  <a:pt x="27693" y="66441"/>
                  <a:pt x="24916" y="69218"/>
                  <a:pt x="24916" y="72670"/>
                </a:cubicBezTo>
                <a:cubicBezTo>
                  <a:pt x="24916" y="76122"/>
                  <a:pt x="27693" y="78899"/>
                  <a:pt x="31144" y="78899"/>
                </a:cubicBezTo>
                <a:lnTo>
                  <a:pt x="68518" y="78899"/>
                </a:lnTo>
                <a:cubicBezTo>
                  <a:pt x="71970" y="78899"/>
                  <a:pt x="74747" y="76122"/>
                  <a:pt x="74747" y="72670"/>
                </a:cubicBezTo>
                <a:cubicBezTo>
                  <a:pt x="74747" y="69218"/>
                  <a:pt x="71970" y="66441"/>
                  <a:pt x="68518" y="66441"/>
                </a:cubicBezTo>
                <a:lnTo>
                  <a:pt x="31144" y="66441"/>
                </a:lnTo>
                <a:close/>
                <a:moveTo>
                  <a:pt x="31144" y="91357"/>
                </a:moveTo>
                <a:cubicBezTo>
                  <a:pt x="27693" y="91357"/>
                  <a:pt x="24916" y="94134"/>
                  <a:pt x="24916" y="97586"/>
                </a:cubicBezTo>
                <a:cubicBezTo>
                  <a:pt x="24916" y="101038"/>
                  <a:pt x="27693" y="103815"/>
                  <a:pt x="31144" y="103815"/>
                </a:cubicBezTo>
                <a:lnTo>
                  <a:pt x="68518" y="103815"/>
                </a:lnTo>
                <a:cubicBezTo>
                  <a:pt x="71970" y="103815"/>
                  <a:pt x="74747" y="101038"/>
                  <a:pt x="74747" y="97586"/>
                </a:cubicBezTo>
                <a:cubicBezTo>
                  <a:pt x="74747" y="94134"/>
                  <a:pt x="71970" y="91357"/>
                  <a:pt x="68518" y="91357"/>
                </a:cubicBezTo>
                <a:lnTo>
                  <a:pt x="31144" y="91357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9" name="Text 47"/>
          <p:cNvSpPr/>
          <p:nvPr/>
        </p:nvSpPr>
        <p:spPr>
          <a:xfrm>
            <a:off x="8661910" y="2757319"/>
            <a:ext cx="2964948" cy="3986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Направление материалов в правоохранительные органы</a:t>
            </a:r>
            <a:endParaRPr lang="en-US" sz="1400" dirty="0"/>
          </a:p>
        </p:txBody>
      </p:sp>
      <p:sp>
        <p:nvSpPr>
          <p:cNvPr id="50" name="Shape 48"/>
          <p:cNvSpPr/>
          <p:nvPr/>
        </p:nvSpPr>
        <p:spPr>
          <a:xfrm>
            <a:off x="8329703" y="3355292"/>
            <a:ext cx="3330376" cy="597973"/>
          </a:xfrm>
          <a:custGeom>
            <a:avLst/>
            <a:gdLst/>
            <a:ahLst/>
            <a:cxnLst/>
            <a:rect l="l" t="t" r="r" b="b"/>
            <a:pathLst>
              <a:path w="3330376" h="597973">
                <a:moveTo>
                  <a:pt x="66441" y="0"/>
                </a:moveTo>
                <a:lnTo>
                  <a:pt x="3263935" y="0"/>
                </a:lnTo>
                <a:cubicBezTo>
                  <a:pt x="3300629" y="0"/>
                  <a:pt x="3330376" y="29747"/>
                  <a:pt x="3330376" y="66441"/>
                </a:cubicBezTo>
                <a:lnTo>
                  <a:pt x="3330376" y="531532"/>
                </a:lnTo>
                <a:cubicBezTo>
                  <a:pt x="3330376" y="568226"/>
                  <a:pt x="3300629" y="597973"/>
                  <a:pt x="3263935" y="597973"/>
                </a:cubicBezTo>
                <a:lnTo>
                  <a:pt x="66441" y="597973"/>
                </a:lnTo>
                <a:cubicBezTo>
                  <a:pt x="29747" y="597973"/>
                  <a:pt x="0" y="568226"/>
                  <a:pt x="0" y="531532"/>
                </a:cubicBezTo>
                <a:lnTo>
                  <a:pt x="0" y="66441"/>
                </a:lnTo>
                <a:cubicBezTo>
                  <a:pt x="0" y="29771"/>
                  <a:pt x="29771" y="0"/>
                  <a:pt x="66441" y="0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8351604" y="3488174"/>
            <a:ext cx="227255" cy="195173"/>
          </a:xfrm>
          <a:custGeom>
            <a:avLst/>
            <a:gdLst/>
            <a:ahLst/>
            <a:cxnLst/>
            <a:rect l="l" t="t" r="r" b="b"/>
            <a:pathLst>
              <a:path w="132883" h="132883">
                <a:moveTo>
                  <a:pt x="107967" y="53984"/>
                </a:moveTo>
                <a:cubicBezTo>
                  <a:pt x="107967" y="65896"/>
                  <a:pt x="104100" y="76901"/>
                  <a:pt x="97586" y="85829"/>
                </a:cubicBezTo>
                <a:lnTo>
                  <a:pt x="130443" y="118712"/>
                </a:lnTo>
                <a:cubicBezTo>
                  <a:pt x="133687" y="121956"/>
                  <a:pt x="133687" y="127225"/>
                  <a:pt x="130443" y="130469"/>
                </a:cubicBezTo>
                <a:cubicBezTo>
                  <a:pt x="127199" y="133713"/>
                  <a:pt x="121930" y="133713"/>
                  <a:pt x="118686" y="130469"/>
                </a:cubicBezTo>
                <a:lnTo>
                  <a:pt x="85829" y="97586"/>
                </a:lnTo>
                <a:cubicBezTo>
                  <a:pt x="76901" y="104100"/>
                  <a:pt x="65896" y="107967"/>
                  <a:pt x="53984" y="107967"/>
                </a:cubicBezTo>
                <a:cubicBezTo>
                  <a:pt x="24163" y="107967"/>
                  <a:pt x="0" y="83804"/>
                  <a:pt x="0" y="53984"/>
                </a:cubicBezTo>
                <a:cubicBezTo>
                  <a:pt x="0" y="24163"/>
                  <a:pt x="24163" y="0"/>
                  <a:pt x="53984" y="0"/>
                </a:cubicBezTo>
                <a:cubicBezTo>
                  <a:pt x="83804" y="0"/>
                  <a:pt x="107967" y="24163"/>
                  <a:pt x="107967" y="53984"/>
                </a:cubicBezTo>
                <a:close/>
                <a:moveTo>
                  <a:pt x="53984" y="91357"/>
                </a:moveTo>
                <a:cubicBezTo>
                  <a:pt x="74611" y="91357"/>
                  <a:pt x="91357" y="74611"/>
                  <a:pt x="91357" y="53984"/>
                </a:cubicBezTo>
                <a:cubicBezTo>
                  <a:pt x="91357" y="33357"/>
                  <a:pt x="74611" y="16610"/>
                  <a:pt x="53984" y="16610"/>
                </a:cubicBezTo>
                <a:cubicBezTo>
                  <a:pt x="33357" y="16610"/>
                  <a:pt x="16610" y="33357"/>
                  <a:pt x="16610" y="53984"/>
                </a:cubicBezTo>
                <a:cubicBezTo>
                  <a:pt x="16610" y="74611"/>
                  <a:pt x="33357" y="91357"/>
                  <a:pt x="53984" y="91357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2" name="Text 50"/>
          <p:cNvSpPr/>
          <p:nvPr/>
        </p:nvSpPr>
        <p:spPr>
          <a:xfrm>
            <a:off x="8661910" y="3454954"/>
            <a:ext cx="2964948" cy="3986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Доказательство коррупционного происхождения средств</a:t>
            </a:r>
            <a:endParaRPr lang="en-US" sz="1400" dirty="0"/>
          </a:p>
        </p:txBody>
      </p:sp>
      <p:sp>
        <p:nvSpPr>
          <p:cNvPr id="53" name="Shape 51"/>
          <p:cNvSpPr/>
          <p:nvPr/>
        </p:nvSpPr>
        <p:spPr>
          <a:xfrm>
            <a:off x="8329703" y="4122549"/>
            <a:ext cx="3330376" cy="623859"/>
          </a:xfrm>
          <a:custGeom>
            <a:avLst/>
            <a:gdLst/>
            <a:ahLst/>
            <a:cxnLst/>
            <a:rect l="l" t="t" r="r" b="b"/>
            <a:pathLst>
              <a:path w="3330376" h="398649">
                <a:moveTo>
                  <a:pt x="66443" y="0"/>
                </a:moveTo>
                <a:lnTo>
                  <a:pt x="3263933" y="0"/>
                </a:lnTo>
                <a:cubicBezTo>
                  <a:pt x="3300629" y="0"/>
                  <a:pt x="3330376" y="29747"/>
                  <a:pt x="3330376" y="66443"/>
                </a:cubicBezTo>
                <a:lnTo>
                  <a:pt x="3330376" y="332206"/>
                </a:lnTo>
                <a:cubicBezTo>
                  <a:pt x="3330376" y="368901"/>
                  <a:pt x="3300629" y="398649"/>
                  <a:pt x="3263933" y="398649"/>
                </a:cubicBezTo>
                <a:lnTo>
                  <a:pt x="66443" y="398649"/>
                </a:lnTo>
                <a:cubicBezTo>
                  <a:pt x="29747" y="398649"/>
                  <a:pt x="0" y="368901"/>
                  <a:pt x="0" y="332206"/>
                </a:cubicBezTo>
                <a:lnTo>
                  <a:pt x="0" y="66443"/>
                </a:lnTo>
                <a:cubicBezTo>
                  <a:pt x="0" y="29747"/>
                  <a:pt x="29747" y="0"/>
                  <a:pt x="66443" y="0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395804" y="4185809"/>
            <a:ext cx="183055" cy="232545"/>
          </a:xfrm>
          <a:custGeom>
            <a:avLst/>
            <a:gdLst/>
            <a:ahLst/>
            <a:cxnLst/>
            <a:rect l="l" t="t" r="r" b="b"/>
            <a:pathLst>
              <a:path w="132883" h="132883">
                <a:moveTo>
                  <a:pt x="119698" y="4905"/>
                </a:moveTo>
                <a:cubicBezTo>
                  <a:pt x="122683" y="6229"/>
                  <a:pt x="124578" y="9188"/>
                  <a:pt x="124578" y="12458"/>
                </a:cubicBezTo>
                <a:lnTo>
                  <a:pt x="124578" y="120425"/>
                </a:lnTo>
                <a:cubicBezTo>
                  <a:pt x="124578" y="123695"/>
                  <a:pt x="122683" y="126654"/>
                  <a:pt x="119698" y="127978"/>
                </a:cubicBezTo>
                <a:cubicBezTo>
                  <a:pt x="116714" y="129301"/>
                  <a:pt x="113262" y="128808"/>
                  <a:pt x="110796" y="126654"/>
                </a:cubicBezTo>
                <a:lnTo>
                  <a:pt x="98702" y="116091"/>
                </a:lnTo>
                <a:cubicBezTo>
                  <a:pt x="87386" y="106202"/>
                  <a:pt x="73086" y="100441"/>
                  <a:pt x="58110" y="99740"/>
                </a:cubicBezTo>
                <a:lnTo>
                  <a:pt x="58110" y="124578"/>
                </a:lnTo>
                <a:cubicBezTo>
                  <a:pt x="58110" y="129171"/>
                  <a:pt x="54399" y="132883"/>
                  <a:pt x="49805" y="132883"/>
                </a:cubicBezTo>
                <a:lnTo>
                  <a:pt x="41500" y="132883"/>
                </a:lnTo>
                <a:cubicBezTo>
                  <a:pt x="36906" y="132883"/>
                  <a:pt x="33195" y="129171"/>
                  <a:pt x="33195" y="124578"/>
                </a:cubicBezTo>
                <a:lnTo>
                  <a:pt x="33195" y="99662"/>
                </a:lnTo>
                <a:cubicBezTo>
                  <a:pt x="14871" y="99662"/>
                  <a:pt x="0" y="84791"/>
                  <a:pt x="0" y="66441"/>
                </a:cubicBezTo>
                <a:cubicBezTo>
                  <a:pt x="0" y="48092"/>
                  <a:pt x="14871" y="33221"/>
                  <a:pt x="33221" y="33221"/>
                </a:cubicBezTo>
                <a:lnTo>
                  <a:pt x="55152" y="33221"/>
                </a:lnTo>
                <a:cubicBezTo>
                  <a:pt x="71191" y="33169"/>
                  <a:pt x="86659" y="27329"/>
                  <a:pt x="98728" y="16792"/>
                </a:cubicBezTo>
                <a:lnTo>
                  <a:pt x="110822" y="6229"/>
                </a:lnTo>
                <a:cubicBezTo>
                  <a:pt x="113262" y="4075"/>
                  <a:pt x="116766" y="3582"/>
                  <a:pt x="119724" y="4905"/>
                </a:cubicBezTo>
                <a:close/>
                <a:moveTo>
                  <a:pt x="58136" y="83052"/>
                </a:moveTo>
                <a:lnTo>
                  <a:pt x="58136" y="83104"/>
                </a:lnTo>
                <a:cubicBezTo>
                  <a:pt x="76382" y="83804"/>
                  <a:pt x="93900" y="90500"/>
                  <a:pt x="107967" y="102154"/>
                </a:cubicBezTo>
                <a:lnTo>
                  <a:pt x="107967" y="30703"/>
                </a:lnTo>
                <a:cubicBezTo>
                  <a:pt x="93900" y="42356"/>
                  <a:pt x="76382" y="49052"/>
                  <a:pt x="58136" y="49753"/>
                </a:cubicBezTo>
                <a:lnTo>
                  <a:pt x="58136" y="83052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5" name="Text 53"/>
          <p:cNvSpPr/>
          <p:nvPr/>
        </p:nvSpPr>
        <p:spPr>
          <a:xfrm>
            <a:off x="8703434" y="4265206"/>
            <a:ext cx="2998170" cy="292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Публичное оглашение нарушений</a:t>
            </a:r>
            <a:endParaRPr lang="en-US" sz="1400" dirty="0"/>
          </a:p>
        </p:txBody>
      </p:sp>
      <p:sp>
        <p:nvSpPr>
          <p:cNvPr id="56" name="Shape 54"/>
          <p:cNvSpPr/>
          <p:nvPr/>
        </p:nvSpPr>
        <p:spPr>
          <a:xfrm>
            <a:off x="8351604" y="5174125"/>
            <a:ext cx="3313766" cy="614583"/>
          </a:xfrm>
          <a:custGeom>
            <a:avLst/>
            <a:gdLst/>
            <a:ahLst/>
            <a:cxnLst/>
            <a:rect l="l" t="t" r="r" b="b"/>
            <a:pathLst>
              <a:path w="3313766" h="614583">
                <a:moveTo>
                  <a:pt x="66443" y="0"/>
                </a:moveTo>
                <a:lnTo>
                  <a:pt x="3247323" y="0"/>
                </a:lnTo>
                <a:cubicBezTo>
                  <a:pt x="3284018" y="0"/>
                  <a:pt x="3313766" y="29747"/>
                  <a:pt x="3313766" y="66443"/>
                </a:cubicBezTo>
                <a:lnTo>
                  <a:pt x="3313766" y="548141"/>
                </a:lnTo>
                <a:cubicBezTo>
                  <a:pt x="3313766" y="584836"/>
                  <a:pt x="3284018" y="614583"/>
                  <a:pt x="3247323" y="614583"/>
                </a:cubicBezTo>
                <a:lnTo>
                  <a:pt x="66443" y="614583"/>
                </a:lnTo>
                <a:cubicBezTo>
                  <a:pt x="29772" y="614583"/>
                  <a:pt x="0" y="584811"/>
                  <a:pt x="0" y="548141"/>
                </a:cubicBezTo>
                <a:lnTo>
                  <a:pt x="0" y="66443"/>
                </a:lnTo>
                <a:cubicBezTo>
                  <a:pt x="0" y="29772"/>
                  <a:pt x="29772" y="0"/>
                  <a:pt x="66443" y="0"/>
                </a:cubicBezTo>
                <a:close/>
              </a:path>
            </a:pathLst>
          </a:custGeom>
          <a:solidFill>
            <a:srgbClr val="FFFFFF">
              <a:alpha val="25098"/>
            </a:srgbClr>
          </a:solidFill>
          <a:ln w="25400">
            <a:solidFill>
              <a:srgbClr val="FFFFFF">
                <a:alpha val="4000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8445976" y="5316283"/>
            <a:ext cx="200787" cy="298015"/>
          </a:xfrm>
          <a:custGeom>
            <a:avLst/>
            <a:gdLst/>
            <a:ahLst/>
            <a:cxnLst/>
            <a:rect l="l" t="t" r="r" b="b"/>
            <a:pathLst>
              <a:path w="132883" h="132883">
                <a:moveTo>
                  <a:pt x="72099" y="2232"/>
                </a:moveTo>
                <a:cubicBezTo>
                  <a:pt x="68907" y="-727"/>
                  <a:pt x="63976" y="-727"/>
                  <a:pt x="60809" y="2232"/>
                </a:cubicBezTo>
                <a:lnTo>
                  <a:pt x="2673" y="56216"/>
                </a:lnTo>
                <a:cubicBezTo>
                  <a:pt x="182" y="58551"/>
                  <a:pt x="-649" y="62159"/>
                  <a:pt x="597" y="65325"/>
                </a:cubicBezTo>
                <a:cubicBezTo>
                  <a:pt x="1843" y="68492"/>
                  <a:pt x="4879" y="70594"/>
                  <a:pt x="8305" y="70594"/>
                </a:cubicBezTo>
                <a:lnTo>
                  <a:pt x="12458" y="70594"/>
                </a:lnTo>
                <a:lnTo>
                  <a:pt x="12458" y="116272"/>
                </a:lnTo>
                <a:cubicBezTo>
                  <a:pt x="12458" y="125434"/>
                  <a:pt x="19906" y="132883"/>
                  <a:pt x="29068" y="132883"/>
                </a:cubicBezTo>
                <a:lnTo>
                  <a:pt x="103815" y="132883"/>
                </a:lnTo>
                <a:cubicBezTo>
                  <a:pt x="112976" y="132883"/>
                  <a:pt x="120425" y="125434"/>
                  <a:pt x="120425" y="116272"/>
                </a:cubicBezTo>
                <a:lnTo>
                  <a:pt x="120425" y="70594"/>
                </a:lnTo>
                <a:lnTo>
                  <a:pt x="124578" y="70594"/>
                </a:lnTo>
                <a:cubicBezTo>
                  <a:pt x="128004" y="70594"/>
                  <a:pt x="131066" y="68492"/>
                  <a:pt x="132312" y="65325"/>
                </a:cubicBezTo>
                <a:cubicBezTo>
                  <a:pt x="133558" y="62159"/>
                  <a:pt x="132727" y="58526"/>
                  <a:pt x="130236" y="56216"/>
                </a:cubicBezTo>
                <a:lnTo>
                  <a:pt x="72099" y="2232"/>
                </a:lnTo>
                <a:close/>
                <a:moveTo>
                  <a:pt x="62289" y="83052"/>
                </a:moveTo>
                <a:lnTo>
                  <a:pt x="70594" y="83052"/>
                </a:lnTo>
                <a:cubicBezTo>
                  <a:pt x="77472" y="83052"/>
                  <a:pt x="83052" y="88632"/>
                  <a:pt x="83052" y="95510"/>
                </a:cubicBezTo>
                <a:lnTo>
                  <a:pt x="83052" y="120425"/>
                </a:lnTo>
                <a:lnTo>
                  <a:pt x="49831" y="120425"/>
                </a:lnTo>
                <a:lnTo>
                  <a:pt x="49831" y="95510"/>
                </a:lnTo>
                <a:cubicBezTo>
                  <a:pt x="49831" y="88632"/>
                  <a:pt x="55411" y="83052"/>
                  <a:pt x="62289" y="8305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8" name="Text 56"/>
          <p:cNvSpPr/>
          <p:nvPr/>
        </p:nvSpPr>
        <p:spPr>
          <a:xfrm>
            <a:off x="8719586" y="5215649"/>
            <a:ext cx="2931728" cy="3986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Полная конфискация незаконно нажитого имущества</a:t>
            </a:r>
            <a:endParaRPr lang="en-US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36099" y="604979"/>
            <a:ext cx="11671046" cy="3360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382" b="1" dirty="0">
                <a:solidFill>
                  <a:srgbClr val="2C2C2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Особенности декларирования в период СВО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36099" y="1041908"/>
            <a:ext cx="806638" cy="33610"/>
          </a:xfrm>
          <a:custGeom>
            <a:avLst/>
            <a:gdLst/>
            <a:ahLst/>
            <a:cxnLst/>
            <a:rect l="l" t="t" r="r" b="b"/>
            <a:pathLst>
              <a:path w="806638" h="33610">
                <a:moveTo>
                  <a:pt x="0" y="0"/>
                </a:moveTo>
                <a:lnTo>
                  <a:pt x="806638" y="0"/>
                </a:lnTo>
                <a:lnTo>
                  <a:pt x="806638" y="33610"/>
                </a:lnTo>
                <a:lnTo>
                  <a:pt x="0" y="33610"/>
                </a:lnTo>
                <a:lnTo>
                  <a:pt x="0" y="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5" name="Shape 3"/>
          <p:cNvSpPr/>
          <p:nvPr/>
        </p:nvSpPr>
        <p:spPr>
          <a:xfrm>
            <a:off x="352904" y="1243567"/>
            <a:ext cx="8486296" cy="1697301"/>
          </a:xfrm>
          <a:custGeom>
            <a:avLst/>
            <a:gdLst/>
            <a:ahLst/>
            <a:cxnLst/>
            <a:rect l="l" t="t" r="r" b="b"/>
            <a:pathLst>
              <a:path w="7528623" h="1697301">
                <a:moveTo>
                  <a:pt x="33610" y="0"/>
                </a:moveTo>
                <a:lnTo>
                  <a:pt x="7427786" y="0"/>
                </a:lnTo>
                <a:cubicBezTo>
                  <a:pt x="7483477" y="0"/>
                  <a:pt x="7528623" y="45146"/>
                  <a:pt x="7528623" y="100837"/>
                </a:cubicBezTo>
                <a:lnTo>
                  <a:pt x="7528623" y="1596465"/>
                </a:lnTo>
                <a:cubicBezTo>
                  <a:pt x="7528623" y="1652155"/>
                  <a:pt x="7483477" y="1697301"/>
                  <a:pt x="7427786" y="1697301"/>
                </a:cubicBezTo>
                <a:lnTo>
                  <a:pt x="33610" y="1697301"/>
                </a:lnTo>
                <a:cubicBezTo>
                  <a:pt x="15048" y="1697301"/>
                  <a:pt x="0" y="1682253"/>
                  <a:pt x="0" y="1663691"/>
                </a:cubicBezTo>
                <a:lnTo>
                  <a:pt x="0" y="33610"/>
                </a:lnTo>
                <a:cubicBezTo>
                  <a:pt x="0" y="15048"/>
                  <a:pt x="15048" y="0"/>
                  <a:pt x="33610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/>
        </p:spPr>
      </p:sp>
      <p:sp>
        <p:nvSpPr>
          <p:cNvPr id="6" name="Shape 4"/>
          <p:cNvSpPr/>
          <p:nvPr/>
        </p:nvSpPr>
        <p:spPr>
          <a:xfrm>
            <a:off x="352904" y="1243567"/>
            <a:ext cx="33610" cy="1697301"/>
          </a:xfrm>
          <a:custGeom>
            <a:avLst/>
            <a:gdLst/>
            <a:ahLst/>
            <a:cxnLst/>
            <a:rect l="l" t="t" r="r" b="b"/>
            <a:pathLst>
              <a:path w="33610" h="1697301">
                <a:moveTo>
                  <a:pt x="33610" y="0"/>
                </a:moveTo>
                <a:lnTo>
                  <a:pt x="33610" y="0"/>
                </a:lnTo>
                <a:lnTo>
                  <a:pt x="33610" y="1697301"/>
                </a:lnTo>
                <a:lnTo>
                  <a:pt x="33610" y="1697301"/>
                </a:lnTo>
                <a:cubicBezTo>
                  <a:pt x="15048" y="1697301"/>
                  <a:pt x="0" y="1682253"/>
                  <a:pt x="0" y="1663691"/>
                </a:cubicBezTo>
                <a:lnTo>
                  <a:pt x="0" y="33610"/>
                </a:lnTo>
                <a:cubicBezTo>
                  <a:pt x="0" y="15048"/>
                  <a:pt x="15048" y="0"/>
                  <a:pt x="33610" y="0"/>
                </a:cubicBez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7" name="Shape 5"/>
          <p:cNvSpPr/>
          <p:nvPr/>
        </p:nvSpPr>
        <p:spPr>
          <a:xfrm>
            <a:off x="571369" y="1445227"/>
            <a:ext cx="537759" cy="537759"/>
          </a:xfrm>
          <a:custGeom>
            <a:avLst/>
            <a:gdLst/>
            <a:ahLst/>
            <a:cxnLst/>
            <a:rect l="l" t="t" r="r" b="b"/>
            <a:pathLst>
              <a:path w="537759" h="537759">
                <a:moveTo>
                  <a:pt x="100830" y="0"/>
                </a:moveTo>
                <a:lnTo>
                  <a:pt x="436929" y="0"/>
                </a:lnTo>
                <a:cubicBezTo>
                  <a:pt x="492616" y="0"/>
                  <a:pt x="537759" y="45143"/>
                  <a:pt x="537759" y="100830"/>
                </a:cubicBezTo>
                <a:lnTo>
                  <a:pt x="537759" y="436929"/>
                </a:lnTo>
                <a:cubicBezTo>
                  <a:pt x="537759" y="492616"/>
                  <a:pt x="492616" y="537759"/>
                  <a:pt x="436929" y="537759"/>
                </a:cubicBezTo>
                <a:lnTo>
                  <a:pt x="100830" y="537759"/>
                </a:lnTo>
                <a:cubicBezTo>
                  <a:pt x="45143" y="537759"/>
                  <a:pt x="0" y="492616"/>
                  <a:pt x="0" y="436929"/>
                </a:cubicBezTo>
                <a:lnTo>
                  <a:pt x="0" y="100830"/>
                </a:lnTo>
                <a:cubicBezTo>
                  <a:pt x="0" y="45180"/>
                  <a:pt x="45180" y="0"/>
                  <a:pt x="100830" y="0"/>
                </a:cubicBez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8" name="Shape 6"/>
          <p:cNvSpPr/>
          <p:nvPr/>
        </p:nvSpPr>
        <p:spPr>
          <a:xfrm>
            <a:off x="747821" y="1588069"/>
            <a:ext cx="189056" cy="252074"/>
          </a:xfrm>
          <a:custGeom>
            <a:avLst/>
            <a:gdLst/>
            <a:ahLst/>
            <a:cxnLst/>
            <a:rect l="l" t="t" r="r" b="b"/>
            <a:pathLst>
              <a:path w="189056" h="252074">
                <a:moveTo>
                  <a:pt x="0" y="31509"/>
                </a:moveTo>
                <a:cubicBezTo>
                  <a:pt x="0" y="14130"/>
                  <a:pt x="14130" y="0"/>
                  <a:pt x="31509" y="0"/>
                </a:cubicBezTo>
                <a:lnTo>
                  <a:pt x="105113" y="0"/>
                </a:lnTo>
                <a:cubicBezTo>
                  <a:pt x="113483" y="0"/>
                  <a:pt x="121508" y="3299"/>
                  <a:pt x="127416" y="9207"/>
                </a:cubicBezTo>
                <a:lnTo>
                  <a:pt x="179849" y="61689"/>
                </a:lnTo>
                <a:cubicBezTo>
                  <a:pt x="185757" y="67597"/>
                  <a:pt x="189056" y="75622"/>
                  <a:pt x="189056" y="83992"/>
                </a:cubicBezTo>
                <a:lnTo>
                  <a:pt x="189056" y="220565"/>
                </a:lnTo>
                <a:cubicBezTo>
                  <a:pt x="189056" y="237944"/>
                  <a:pt x="174926" y="252074"/>
                  <a:pt x="157547" y="252074"/>
                </a:cubicBezTo>
                <a:lnTo>
                  <a:pt x="31509" y="252074"/>
                </a:lnTo>
                <a:cubicBezTo>
                  <a:pt x="14130" y="252074"/>
                  <a:pt x="0" y="237944"/>
                  <a:pt x="0" y="220565"/>
                </a:cubicBezTo>
                <a:lnTo>
                  <a:pt x="0" y="31509"/>
                </a:lnTo>
                <a:close/>
                <a:moveTo>
                  <a:pt x="102405" y="28801"/>
                </a:moveTo>
                <a:lnTo>
                  <a:pt x="102405" y="74835"/>
                </a:lnTo>
                <a:cubicBezTo>
                  <a:pt x="102405" y="81383"/>
                  <a:pt x="107673" y="86651"/>
                  <a:pt x="114221" y="86651"/>
                </a:cubicBezTo>
                <a:lnTo>
                  <a:pt x="160254" y="86651"/>
                </a:lnTo>
                <a:lnTo>
                  <a:pt x="102405" y="28801"/>
                </a:lnTo>
                <a:close/>
                <a:moveTo>
                  <a:pt x="43325" y="31509"/>
                </a:moveTo>
                <a:cubicBezTo>
                  <a:pt x="36777" y="31509"/>
                  <a:pt x="31509" y="36777"/>
                  <a:pt x="31509" y="43325"/>
                </a:cubicBezTo>
                <a:cubicBezTo>
                  <a:pt x="31509" y="49873"/>
                  <a:pt x="36777" y="55141"/>
                  <a:pt x="43325" y="55141"/>
                </a:cubicBezTo>
                <a:lnTo>
                  <a:pt x="66957" y="55141"/>
                </a:lnTo>
                <a:cubicBezTo>
                  <a:pt x="73505" y="55141"/>
                  <a:pt x="78773" y="49873"/>
                  <a:pt x="78773" y="43325"/>
                </a:cubicBezTo>
                <a:cubicBezTo>
                  <a:pt x="78773" y="36777"/>
                  <a:pt x="73505" y="31509"/>
                  <a:pt x="66957" y="31509"/>
                </a:cubicBezTo>
                <a:lnTo>
                  <a:pt x="43325" y="31509"/>
                </a:lnTo>
                <a:close/>
                <a:moveTo>
                  <a:pt x="43325" y="78773"/>
                </a:moveTo>
                <a:cubicBezTo>
                  <a:pt x="36777" y="78773"/>
                  <a:pt x="31509" y="84041"/>
                  <a:pt x="31509" y="90589"/>
                </a:cubicBezTo>
                <a:cubicBezTo>
                  <a:pt x="31509" y="97137"/>
                  <a:pt x="36777" y="102405"/>
                  <a:pt x="43325" y="102405"/>
                </a:cubicBezTo>
                <a:lnTo>
                  <a:pt x="66957" y="102405"/>
                </a:lnTo>
                <a:cubicBezTo>
                  <a:pt x="73505" y="102405"/>
                  <a:pt x="78773" y="97137"/>
                  <a:pt x="78773" y="90589"/>
                </a:cubicBezTo>
                <a:cubicBezTo>
                  <a:pt x="78773" y="84041"/>
                  <a:pt x="73505" y="78773"/>
                  <a:pt x="66957" y="78773"/>
                </a:cubicBezTo>
                <a:lnTo>
                  <a:pt x="43325" y="78773"/>
                </a:lnTo>
                <a:close/>
                <a:moveTo>
                  <a:pt x="77936" y="157547"/>
                </a:moveTo>
                <a:cubicBezTo>
                  <a:pt x="72373" y="157547"/>
                  <a:pt x="67154" y="160057"/>
                  <a:pt x="63708" y="164390"/>
                </a:cubicBezTo>
                <a:lnTo>
                  <a:pt x="34119" y="201364"/>
                </a:lnTo>
                <a:cubicBezTo>
                  <a:pt x="30032" y="206435"/>
                  <a:pt x="30869" y="213919"/>
                  <a:pt x="35940" y="217956"/>
                </a:cubicBezTo>
                <a:cubicBezTo>
                  <a:pt x="41011" y="221993"/>
                  <a:pt x="48495" y="221205"/>
                  <a:pt x="52532" y="216085"/>
                </a:cubicBezTo>
                <a:lnTo>
                  <a:pt x="75721" y="187136"/>
                </a:lnTo>
                <a:lnTo>
                  <a:pt x="83204" y="212097"/>
                </a:lnTo>
                <a:cubicBezTo>
                  <a:pt x="84681" y="217119"/>
                  <a:pt x="89309" y="220516"/>
                  <a:pt x="94528" y="220516"/>
                </a:cubicBezTo>
                <a:lnTo>
                  <a:pt x="145731" y="220516"/>
                </a:lnTo>
                <a:cubicBezTo>
                  <a:pt x="152279" y="220516"/>
                  <a:pt x="157547" y="215248"/>
                  <a:pt x="157547" y="208700"/>
                </a:cubicBezTo>
                <a:cubicBezTo>
                  <a:pt x="157547" y="202152"/>
                  <a:pt x="152279" y="196884"/>
                  <a:pt x="145731" y="196884"/>
                </a:cubicBezTo>
                <a:lnTo>
                  <a:pt x="103341" y="196884"/>
                </a:lnTo>
                <a:lnTo>
                  <a:pt x="95414" y="170495"/>
                </a:lnTo>
                <a:cubicBezTo>
                  <a:pt x="93100" y="162765"/>
                  <a:pt x="86011" y="157497"/>
                  <a:pt x="77936" y="157497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1243567" y="1445227"/>
            <a:ext cx="6537130" cy="2688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b="1" dirty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Указ Президента № 968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 8"/>
          <p:cNvSpPr/>
          <p:nvPr/>
        </p:nvSpPr>
        <p:spPr>
          <a:xfrm>
            <a:off x="1243567" y="1781326"/>
            <a:ext cx="6503520" cy="2016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от 29.12.2022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1" name="Text 9"/>
          <p:cNvSpPr/>
          <p:nvPr/>
        </p:nvSpPr>
        <p:spPr>
          <a:xfrm>
            <a:off x="936877" y="2092218"/>
            <a:ext cx="7729328" cy="7520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ru-RU" sz="1059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ru-RU" sz="1059" b="1" dirty="0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«</a:t>
            </a:r>
            <a:r>
              <a:rPr lang="en-US" sz="1200" b="1" dirty="0" err="1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Об</a:t>
            </a:r>
            <a:r>
              <a:rPr lang="en-US" sz="1200" b="1" dirty="0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особенностях</a:t>
            </a:r>
            <a:r>
              <a:rPr lang="en-US" sz="1200" b="1" dirty="0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исполнения</a:t>
            </a:r>
            <a:r>
              <a:rPr lang="en-US" sz="1200" b="1" dirty="0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обязанностей</a:t>
            </a:r>
            <a:r>
              <a:rPr lang="en-US" sz="1200" b="1" dirty="0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, </a:t>
            </a:r>
            <a:r>
              <a:rPr lang="en-US" sz="1200" b="1" dirty="0" err="1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соблюдения</a:t>
            </a:r>
            <a:r>
              <a:rPr lang="en-US" sz="1200" b="1" dirty="0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ограничений</a:t>
            </a:r>
            <a:r>
              <a:rPr lang="en-US" sz="1200" b="1" dirty="0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и </a:t>
            </a:r>
            <a:r>
              <a:rPr lang="en-US" sz="1200" b="1" dirty="0" err="1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запретов</a:t>
            </a:r>
            <a:r>
              <a:rPr lang="en-US" sz="1200" b="1" dirty="0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в </a:t>
            </a:r>
            <a:r>
              <a:rPr lang="en-US" sz="1200" b="1" dirty="0" err="1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области</a:t>
            </a:r>
            <a:r>
              <a:rPr lang="en-US" sz="1200" b="1" dirty="0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противодействия</a:t>
            </a:r>
            <a:r>
              <a:rPr lang="en-US" sz="1200" b="1" dirty="0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коррупции</a:t>
            </a:r>
            <a:r>
              <a:rPr lang="en-US" sz="1200" b="1" dirty="0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некоторыми</a:t>
            </a:r>
            <a:r>
              <a:rPr lang="en-US" sz="1200" b="1" dirty="0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категориями</a:t>
            </a:r>
            <a:r>
              <a:rPr lang="en-US" sz="1200" b="1" dirty="0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граждан</a:t>
            </a:r>
            <a:r>
              <a:rPr lang="en-US" sz="1200" b="1" dirty="0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в </a:t>
            </a:r>
            <a:r>
              <a:rPr lang="en-US" sz="1200" b="1" dirty="0" err="1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период</a:t>
            </a:r>
            <a:r>
              <a:rPr lang="en-US" sz="1200" b="1" dirty="0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проведения</a:t>
            </a:r>
            <a:r>
              <a:rPr lang="en-US" sz="1200" b="1" dirty="0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специальной</a:t>
            </a:r>
            <a:r>
              <a:rPr lang="en-US" sz="1200" b="1" dirty="0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военной</a:t>
            </a:r>
            <a:r>
              <a:rPr lang="en-US" sz="1200" b="1" dirty="0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операции</a:t>
            </a:r>
            <a:r>
              <a:rPr lang="en-US" sz="1200" b="1" dirty="0" smtClean="0">
                <a:solidFill>
                  <a:schemeClr val="bg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»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40300" y="3113119"/>
            <a:ext cx="3680287" cy="3403005"/>
          </a:xfrm>
          <a:custGeom>
            <a:avLst/>
            <a:gdLst/>
            <a:ahLst/>
            <a:cxnLst/>
            <a:rect l="l" t="t" r="r" b="b"/>
            <a:pathLst>
              <a:path w="3680287" h="3403005">
                <a:moveTo>
                  <a:pt x="100831" y="0"/>
                </a:moveTo>
                <a:lnTo>
                  <a:pt x="3579456" y="0"/>
                </a:lnTo>
                <a:cubicBezTo>
                  <a:pt x="3635143" y="0"/>
                  <a:pt x="3680287" y="45144"/>
                  <a:pt x="3680287" y="100831"/>
                </a:cubicBezTo>
                <a:lnTo>
                  <a:pt x="3680287" y="3302174"/>
                </a:lnTo>
                <a:cubicBezTo>
                  <a:pt x="3680287" y="3357861"/>
                  <a:pt x="3635143" y="3403005"/>
                  <a:pt x="3579456" y="3403005"/>
                </a:cubicBezTo>
                <a:lnTo>
                  <a:pt x="100831" y="3403005"/>
                </a:lnTo>
                <a:cubicBezTo>
                  <a:pt x="45144" y="3403005"/>
                  <a:pt x="0" y="3357861"/>
                  <a:pt x="0" y="3302174"/>
                </a:cubicBezTo>
                <a:lnTo>
                  <a:pt x="0" y="100831"/>
                </a:lnTo>
                <a:cubicBezTo>
                  <a:pt x="0" y="45144"/>
                  <a:pt x="45144" y="0"/>
                  <a:pt x="100831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8C92AC">
                <a:alpha val="20000"/>
              </a:srgbClr>
            </a:solidFill>
            <a:prstDash val="solid"/>
          </a:ln>
          <a:effectLst>
            <a:outerShdw blurRad="126037" dist="840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546161" y="3318980"/>
            <a:ext cx="470539" cy="470539"/>
          </a:xfrm>
          <a:custGeom>
            <a:avLst/>
            <a:gdLst/>
            <a:ahLst/>
            <a:cxnLst/>
            <a:rect l="l" t="t" r="r" b="b"/>
            <a:pathLst>
              <a:path w="470539" h="470539">
                <a:moveTo>
                  <a:pt x="235269" y="0"/>
                </a:moveTo>
                <a:lnTo>
                  <a:pt x="235269" y="0"/>
                </a:lnTo>
                <a:cubicBezTo>
                  <a:pt x="365205" y="0"/>
                  <a:pt x="470539" y="105334"/>
                  <a:pt x="470539" y="235269"/>
                </a:cubicBezTo>
                <a:lnTo>
                  <a:pt x="470539" y="235269"/>
                </a:lnTo>
                <a:cubicBezTo>
                  <a:pt x="470539" y="365205"/>
                  <a:pt x="365205" y="470539"/>
                  <a:pt x="235269" y="470539"/>
                </a:cubicBezTo>
                <a:lnTo>
                  <a:pt x="235269" y="470539"/>
                </a:lnTo>
                <a:cubicBezTo>
                  <a:pt x="105334" y="470539"/>
                  <a:pt x="0" y="365205"/>
                  <a:pt x="0" y="235269"/>
                </a:cubicBezTo>
                <a:lnTo>
                  <a:pt x="0" y="235269"/>
                </a:lnTo>
                <a:cubicBezTo>
                  <a:pt x="0" y="105334"/>
                  <a:pt x="105334" y="0"/>
                  <a:pt x="235269" y="0"/>
                </a:cubicBezTo>
                <a:close/>
              </a:path>
            </a:pathLst>
          </a:custGeom>
          <a:solidFill>
            <a:srgbClr val="8C92AC">
              <a:alpha val="2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655394" y="3453420"/>
            <a:ext cx="252074" cy="201660"/>
          </a:xfrm>
          <a:custGeom>
            <a:avLst/>
            <a:gdLst/>
            <a:ahLst/>
            <a:cxnLst/>
            <a:rect l="l" t="t" r="r" b="b"/>
            <a:pathLst>
              <a:path w="252074" h="201660">
                <a:moveTo>
                  <a:pt x="126037" y="6302"/>
                </a:moveTo>
                <a:cubicBezTo>
                  <a:pt x="148645" y="6302"/>
                  <a:pt x="166999" y="24656"/>
                  <a:pt x="166999" y="47264"/>
                </a:cubicBezTo>
                <a:cubicBezTo>
                  <a:pt x="166999" y="69872"/>
                  <a:pt x="148645" y="88226"/>
                  <a:pt x="126037" y="88226"/>
                </a:cubicBezTo>
                <a:cubicBezTo>
                  <a:pt x="103430" y="88226"/>
                  <a:pt x="85075" y="69872"/>
                  <a:pt x="85075" y="47264"/>
                </a:cubicBezTo>
                <a:cubicBezTo>
                  <a:pt x="85075" y="24656"/>
                  <a:pt x="103430" y="6302"/>
                  <a:pt x="126037" y="6302"/>
                </a:cubicBezTo>
                <a:close/>
                <a:moveTo>
                  <a:pt x="37811" y="34660"/>
                </a:moveTo>
                <a:cubicBezTo>
                  <a:pt x="53463" y="34660"/>
                  <a:pt x="66170" y="47367"/>
                  <a:pt x="66170" y="63019"/>
                </a:cubicBezTo>
                <a:cubicBezTo>
                  <a:pt x="66170" y="78670"/>
                  <a:pt x="53463" y="91377"/>
                  <a:pt x="37811" y="91377"/>
                </a:cubicBezTo>
                <a:cubicBezTo>
                  <a:pt x="22160" y="91377"/>
                  <a:pt x="9453" y="78670"/>
                  <a:pt x="9453" y="63019"/>
                </a:cubicBezTo>
                <a:cubicBezTo>
                  <a:pt x="9453" y="47367"/>
                  <a:pt x="22160" y="34660"/>
                  <a:pt x="37811" y="34660"/>
                </a:cubicBezTo>
                <a:close/>
                <a:moveTo>
                  <a:pt x="0" y="163848"/>
                </a:moveTo>
                <a:cubicBezTo>
                  <a:pt x="0" y="136002"/>
                  <a:pt x="22569" y="113433"/>
                  <a:pt x="50415" y="113433"/>
                </a:cubicBezTo>
                <a:cubicBezTo>
                  <a:pt x="55456" y="113433"/>
                  <a:pt x="60340" y="114182"/>
                  <a:pt x="64949" y="115560"/>
                </a:cubicBezTo>
                <a:cubicBezTo>
                  <a:pt x="51990" y="130055"/>
                  <a:pt x="44113" y="149197"/>
                  <a:pt x="44113" y="170150"/>
                </a:cubicBezTo>
                <a:lnTo>
                  <a:pt x="44113" y="176452"/>
                </a:lnTo>
                <a:cubicBezTo>
                  <a:pt x="44113" y="180942"/>
                  <a:pt x="45058" y="185196"/>
                  <a:pt x="46752" y="189056"/>
                </a:cubicBezTo>
                <a:lnTo>
                  <a:pt x="12604" y="189056"/>
                </a:lnTo>
                <a:cubicBezTo>
                  <a:pt x="5632" y="189056"/>
                  <a:pt x="0" y="183424"/>
                  <a:pt x="0" y="176452"/>
                </a:cubicBezTo>
                <a:lnTo>
                  <a:pt x="0" y="163848"/>
                </a:lnTo>
                <a:close/>
                <a:moveTo>
                  <a:pt x="205323" y="189056"/>
                </a:moveTo>
                <a:cubicBezTo>
                  <a:pt x="207016" y="185196"/>
                  <a:pt x="207961" y="180942"/>
                  <a:pt x="207961" y="176452"/>
                </a:cubicBezTo>
                <a:lnTo>
                  <a:pt x="207961" y="170150"/>
                </a:lnTo>
                <a:cubicBezTo>
                  <a:pt x="207961" y="149197"/>
                  <a:pt x="200084" y="130055"/>
                  <a:pt x="187126" y="115560"/>
                </a:cubicBezTo>
                <a:cubicBezTo>
                  <a:pt x="191734" y="114182"/>
                  <a:pt x="196618" y="113433"/>
                  <a:pt x="201660" y="113433"/>
                </a:cubicBezTo>
                <a:cubicBezTo>
                  <a:pt x="229506" y="113433"/>
                  <a:pt x="252074" y="136002"/>
                  <a:pt x="252074" y="163848"/>
                </a:cubicBezTo>
                <a:lnTo>
                  <a:pt x="252074" y="176452"/>
                </a:lnTo>
                <a:cubicBezTo>
                  <a:pt x="252074" y="183424"/>
                  <a:pt x="246442" y="189056"/>
                  <a:pt x="239471" y="189056"/>
                </a:cubicBezTo>
                <a:lnTo>
                  <a:pt x="205323" y="189056"/>
                </a:lnTo>
                <a:close/>
                <a:moveTo>
                  <a:pt x="185905" y="63019"/>
                </a:moveTo>
                <a:cubicBezTo>
                  <a:pt x="185905" y="47367"/>
                  <a:pt x="198612" y="34660"/>
                  <a:pt x="214263" y="34660"/>
                </a:cubicBezTo>
                <a:cubicBezTo>
                  <a:pt x="229915" y="34660"/>
                  <a:pt x="242622" y="47367"/>
                  <a:pt x="242622" y="63019"/>
                </a:cubicBezTo>
                <a:cubicBezTo>
                  <a:pt x="242622" y="78670"/>
                  <a:pt x="229915" y="91377"/>
                  <a:pt x="214263" y="91377"/>
                </a:cubicBezTo>
                <a:cubicBezTo>
                  <a:pt x="198612" y="91377"/>
                  <a:pt x="185905" y="78670"/>
                  <a:pt x="185905" y="63019"/>
                </a:cubicBezTo>
                <a:close/>
                <a:moveTo>
                  <a:pt x="63019" y="170150"/>
                </a:moveTo>
                <a:cubicBezTo>
                  <a:pt x="63019" y="135332"/>
                  <a:pt x="91219" y="107132"/>
                  <a:pt x="126037" y="107132"/>
                </a:cubicBezTo>
                <a:cubicBezTo>
                  <a:pt x="160855" y="107132"/>
                  <a:pt x="189056" y="135332"/>
                  <a:pt x="189056" y="170150"/>
                </a:cubicBezTo>
                <a:lnTo>
                  <a:pt x="189056" y="176452"/>
                </a:lnTo>
                <a:cubicBezTo>
                  <a:pt x="189056" y="183424"/>
                  <a:pt x="183424" y="189056"/>
                  <a:pt x="176452" y="189056"/>
                </a:cubicBezTo>
                <a:lnTo>
                  <a:pt x="75622" y="189056"/>
                </a:lnTo>
                <a:cubicBezTo>
                  <a:pt x="68651" y="189056"/>
                  <a:pt x="63019" y="183424"/>
                  <a:pt x="63019" y="176452"/>
                </a:cubicBezTo>
                <a:lnTo>
                  <a:pt x="63019" y="170150"/>
                </a:ln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15" name="Text 13"/>
          <p:cNvSpPr/>
          <p:nvPr/>
        </p:nvSpPr>
        <p:spPr>
          <a:xfrm>
            <a:off x="1117529" y="3436615"/>
            <a:ext cx="2662535" cy="2184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Кто подпадает под действие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6161" y="3923959"/>
            <a:ext cx="3268565" cy="403319"/>
          </a:xfrm>
          <a:custGeom>
            <a:avLst/>
            <a:gdLst/>
            <a:ahLst/>
            <a:cxnLst/>
            <a:rect l="l" t="t" r="r" b="b"/>
            <a:pathLst>
              <a:path w="3268565" h="403319">
                <a:moveTo>
                  <a:pt x="67221" y="0"/>
                </a:moveTo>
                <a:lnTo>
                  <a:pt x="3201344" y="0"/>
                </a:lnTo>
                <a:cubicBezTo>
                  <a:pt x="3238469" y="0"/>
                  <a:pt x="3268565" y="30096"/>
                  <a:pt x="3268565" y="67221"/>
                </a:cubicBezTo>
                <a:lnTo>
                  <a:pt x="3268565" y="336098"/>
                </a:lnTo>
                <a:cubicBezTo>
                  <a:pt x="3268565" y="373223"/>
                  <a:pt x="3238469" y="403319"/>
                  <a:pt x="3201344" y="403319"/>
                </a:cubicBezTo>
                <a:lnTo>
                  <a:pt x="67221" y="403319"/>
                </a:lnTo>
                <a:cubicBezTo>
                  <a:pt x="30121" y="403319"/>
                  <a:pt x="0" y="373198"/>
                  <a:pt x="0" y="336098"/>
                </a:cubicBezTo>
                <a:lnTo>
                  <a:pt x="0" y="67221"/>
                </a:lnTo>
                <a:cubicBezTo>
                  <a:pt x="0" y="30121"/>
                  <a:pt x="30121" y="0"/>
                  <a:pt x="67221" y="0"/>
                </a:cubicBezTo>
                <a:close/>
              </a:path>
            </a:pathLst>
          </a:custGeom>
          <a:solidFill>
            <a:srgbClr val="8C92AC">
              <a:alpha val="10196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663796" y="4058398"/>
            <a:ext cx="134440" cy="134440"/>
          </a:xfrm>
          <a:custGeom>
            <a:avLst/>
            <a:gdLst/>
            <a:ahLst/>
            <a:cxnLst/>
            <a:rect l="l" t="t" r="r" b="b"/>
            <a:pathLst>
              <a:path w="134440" h="134440">
                <a:moveTo>
                  <a:pt x="67220" y="134440"/>
                </a:moveTo>
                <a:cubicBezTo>
                  <a:pt x="104319" y="134440"/>
                  <a:pt x="134440" y="104319"/>
                  <a:pt x="134440" y="67220"/>
                </a:cubicBezTo>
                <a:cubicBezTo>
                  <a:pt x="134440" y="30120"/>
                  <a:pt x="104319" y="0"/>
                  <a:pt x="67220" y="0"/>
                </a:cubicBezTo>
                <a:cubicBezTo>
                  <a:pt x="30120" y="0"/>
                  <a:pt x="0" y="30120"/>
                  <a:pt x="0" y="67220"/>
                </a:cubicBezTo>
                <a:cubicBezTo>
                  <a:pt x="0" y="104319"/>
                  <a:pt x="30120" y="134440"/>
                  <a:pt x="67220" y="134440"/>
                </a:cubicBezTo>
                <a:close/>
                <a:moveTo>
                  <a:pt x="89381" y="55850"/>
                </a:moveTo>
                <a:lnTo>
                  <a:pt x="68375" y="89460"/>
                </a:lnTo>
                <a:cubicBezTo>
                  <a:pt x="67272" y="91219"/>
                  <a:pt x="65382" y="92322"/>
                  <a:pt x="63307" y="92427"/>
                </a:cubicBezTo>
                <a:cubicBezTo>
                  <a:pt x="61233" y="92532"/>
                  <a:pt x="59237" y="91587"/>
                  <a:pt x="58003" y="89907"/>
                </a:cubicBezTo>
                <a:lnTo>
                  <a:pt x="45400" y="73102"/>
                </a:lnTo>
                <a:cubicBezTo>
                  <a:pt x="43299" y="70318"/>
                  <a:pt x="43877" y="66380"/>
                  <a:pt x="46660" y="64279"/>
                </a:cubicBezTo>
                <a:cubicBezTo>
                  <a:pt x="49443" y="62178"/>
                  <a:pt x="53382" y="62756"/>
                  <a:pt x="55483" y="65539"/>
                </a:cubicBezTo>
                <a:lnTo>
                  <a:pt x="62572" y="74992"/>
                </a:lnTo>
                <a:lnTo>
                  <a:pt x="78694" y="49181"/>
                </a:lnTo>
                <a:cubicBezTo>
                  <a:pt x="80533" y="46240"/>
                  <a:pt x="84419" y="45321"/>
                  <a:pt x="87386" y="47185"/>
                </a:cubicBezTo>
                <a:cubicBezTo>
                  <a:pt x="90353" y="49049"/>
                  <a:pt x="91246" y="52909"/>
                  <a:pt x="89381" y="55876"/>
                </a:cubicBez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18" name="Text 16"/>
          <p:cNvSpPr/>
          <p:nvPr/>
        </p:nvSpPr>
        <p:spPr>
          <a:xfrm>
            <a:off x="915870" y="4024788"/>
            <a:ext cx="2898856" cy="2016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Участники СВО и члены их семей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46161" y="4428108"/>
            <a:ext cx="3268565" cy="403319"/>
          </a:xfrm>
          <a:custGeom>
            <a:avLst/>
            <a:gdLst/>
            <a:ahLst/>
            <a:cxnLst/>
            <a:rect l="l" t="t" r="r" b="b"/>
            <a:pathLst>
              <a:path w="3268565" h="403319">
                <a:moveTo>
                  <a:pt x="67221" y="0"/>
                </a:moveTo>
                <a:lnTo>
                  <a:pt x="3201344" y="0"/>
                </a:lnTo>
                <a:cubicBezTo>
                  <a:pt x="3238469" y="0"/>
                  <a:pt x="3268565" y="30096"/>
                  <a:pt x="3268565" y="67221"/>
                </a:cubicBezTo>
                <a:lnTo>
                  <a:pt x="3268565" y="336098"/>
                </a:lnTo>
                <a:cubicBezTo>
                  <a:pt x="3268565" y="373223"/>
                  <a:pt x="3238469" y="403319"/>
                  <a:pt x="3201344" y="403319"/>
                </a:cubicBezTo>
                <a:lnTo>
                  <a:pt x="67221" y="403319"/>
                </a:lnTo>
                <a:cubicBezTo>
                  <a:pt x="30121" y="403319"/>
                  <a:pt x="0" y="373198"/>
                  <a:pt x="0" y="336098"/>
                </a:cubicBezTo>
                <a:lnTo>
                  <a:pt x="0" y="67221"/>
                </a:lnTo>
                <a:cubicBezTo>
                  <a:pt x="0" y="30121"/>
                  <a:pt x="30121" y="0"/>
                  <a:pt x="67221" y="0"/>
                </a:cubicBezTo>
                <a:close/>
              </a:path>
            </a:pathLst>
          </a:custGeom>
          <a:solidFill>
            <a:srgbClr val="8C92AC">
              <a:alpha val="10196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663796" y="4562547"/>
            <a:ext cx="134440" cy="134440"/>
          </a:xfrm>
          <a:custGeom>
            <a:avLst/>
            <a:gdLst/>
            <a:ahLst/>
            <a:cxnLst/>
            <a:rect l="l" t="t" r="r" b="b"/>
            <a:pathLst>
              <a:path w="134440" h="134440">
                <a:moveTo>
                  <a:pt x="67220" y="134440"/>
                </a:moveTo>
                <a:cubicBezTo>
                  <a:pt x="104319" y="134440"/>
                  <a:pt x="134440" y="104319"/>
                  <a:pt x="134440" y="67220"/>
                </a:cubicBezTo>
                <a:cubicBezTo>
                  <a:pt x="134440" y="30120"/>
                  <a:pt x="104319" y="0"/>
                  <a:pt x="67220" y="0"/>
                </a:cubicBezTo>
                <a:cubicBezTo>
                  <a:pt x="30120" y="0"/>
                  <a:pt x="0" y="30120"/>
                  <a:pt x="0" y="67220"/>
                </a:cubicBezTo>
                <a:cubicBezTo>
                  <a:pt x="0" y="104319"/>
                  <a:pt x="30120" y="134440"/>
                  <a:pt x="67220" y="134440"/>
                </a:cubicBezTo>
                <a:close/>
                <a:moveTo>
                  <a:pt x="89381" y="55850"/>
                </a:moveTo>
                <a:lnTo>
                  <a:pt x="68375" y="89460"/>
                </a:lnTo>
                <a:cubicBezTo>
                  <a:pt x="67272" y="91219"/>
                  <a:pt x="65382" y="92322"/>
                  <a:pt x="63307" y="92427"/>
                </a:cubicBezTo>
                <a:cubicBezTo>
                  <a:pt x="61233" y="92532"/>
                  <a:pt x="59237" y="91587"/>
                  <a:pt x="58003" y="89907"/>
                </a:cubicBezTo>
                <a:lnTo>
                  <a:pt x="45400" y="73102"/>
                </a:lnTo>
                <a:cubicBezTo>
                  <a:pt x="43299" y="70318"/>
                  <a:pt x="43877" y="66380"/>
                  <a:pt x="46660" y="64279"/>
                </a:cubicBezTo>
                <a:cubicBezTo>
                  <a:pt x="49443" y="62178"/>
                  <a:pt x="53382" y="62756"/>
                  <a:pt x="55483" y="65539"/>
                </a:cubicBezTo>
                <a:lnTo>
                  <a:pt x="62572" y="74992"/>
                </a:lnTo>
                <a:lnTo>
                  <a:pt x="78694" y="49181"/>
                </a:lnTo>
                <a:cubicBezTo>
                  <a:pt x="80533" y="46240"/>
                  <a:pt x="84419" y="45321"/>
                  <a:pt x="87386" y="47185"/>
                </a:cubicBezTo>
                <a:cubicBezTo>
                  <a:pt x="90353" y="49049"/>
                  <a:pt x="91246" y="52909"/>
                  <a:pt x="89381" y="55876"/>
                </a:cubicBez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21" name="Text 19"/>
          <p:cNvSpPr/>
          <p:nvPr/>
        </p:nvSpPr>
        <p:spPr>
          <a:xfrm>
            <a:off x="915870" y="4528937"/>
            <a:ext cx="2601053" cy="2016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Мобилизованные граждане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546161" y="4932256"/>
            <a:ext cx="3268565" cy="403319"/>
          </a:xfrm>
          <a:custGeom>
            <a:avLst/>
            <a:gdLst/>
            <a:ahLst/>
            <a:cxnLst/>
            <a:rect l="l" t="t" r="r" b="b"/>
            <a:pathLst>
              <a:path w="3268565" h="403319">
                <a:moveTo>
                  <a:pt x="67221" y="0"/>
                </a:moveTo>
                <a:lnTo>
                  <a:pt x="3201344" y="0"/>
                </a:lnTo>
                <a:cubicBezTo>
                  <a:pt x="3238469" y="0"/>
                  <a:pt x="3268565" y="30096"/>
                  <a:pt x="3268565" y="67221"/>
                </a:cubicBezTo>
                <a:lnTo>
                  <a:pt x="3268565" y="336098"/>
                </a:lnTo>
                <a:cubicBezTo>
                  <a:pt x="3268565" y="373223"/>
                  <a:pt x="3238469" y="403319"/>
                  <a:pt x="3201344" y="403319"/>
                </a:cubicBezTo>
                <a:lnTo>
                  <a:pt x="67221" y="403319"/>
                </a:lnTo>
                <a:cubicBezTo>
                  <a:pt x="30121" y="403319"/>
                  <a:pt x="0" y="373198"/>
                  <a:pt x="0" y="336098"/>
                </a:cubicBezTo>
                <a:lnTo>
                  <a:pt x="0" y="67221"/>
                </a:lnTo>
                <a:cubicBezTo>
                  <a:pt x="0" y="30121"/>
                  <a:pt x="30121" y="0"/>
                  <a:pt x="67221" y="0"/>
                </a:cubicBezTo>
                <a:close/>
              </a:path>
            </a:pathLst>
          </a:custGeom>
          <a:solidFill>
            <a:srgbClr val="8C92AC">
              <a:alpha val="10196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663796" y="5066696"/>
            <a:ext cx="134440" cy="134440"/>
          </a:xfrm>
          <a:custGeom>
            <a:avLst/>
            <a:gdLst/>
            <a:ahLst/>
            <a:cxnLst/>
            <a:rect l="l" t="t" r="r" b="b"/>
            <a:pathLst>
              <a:path w="134440" h="134440">
                <a:moveTo>
                  <a:pt x="67220" y="134440"/>
                </a:moveTo>
                <a:cubicBezTo>
                  <a:pt x="104319" y="134440"/>
                  <a:pt x="134440" y="104319"/>
                  <a:pt x="134440" y="67220"/>
                </a:cubicBezTo>
                <a:cubicBezTo>
                  <a:pt x="134440" y="30120"/>
                  <a:pt x="104319" y="0"/>
                  <a:pt x="67220" y="0"/>
                </a:cubicBezTo>
                <a:cubicBezTo>
                  <a:pt x="30120" y="0"/>
                  <a:pt x="0" y="30120"/>
                  <a:pt x="0" y="67220"/>
                </a:cubicBezTo>
                <a:cubicBezTo>
                  <a:pt x="0" y="104319"/>
                  <a:pt x="30120" y="134440"/>
                  <a:pt x="67220" y="134440"/>
                </a:cubicBezTo>
                <a:close/>
                <a:moveTo>
                  <a:pt x="89381" y="55850"/>
                </a:moveTo>
                <a:lnTo>
                  <a:pt x="68375" y="89460"/>
                </a:lnTo>
                <a:cubicBezTo>
                  <a:pt x="67272" y="91219"/>
                  <a:pt x="65382" y="92322"/>
                  <a:pt x="63307" y="92427"/>
                </a:cubicBezTo>
                <a:cubicBezTo>
                  <a:pt x="61233" y="92532"/>
                  <a:pt x="59237" y="91587"/>
                  <a:pt x="58003" y="89907"/>
                </a:cubicBezTo>
                <a:lnTo>
                  <a:pt x="45400" y="73102"/>
                </a:lnTo>
                <a:cubicBezTo>
                  <a:pt x="43299" y="70318"/>
                  <a:pt x="43877" y="66380"/>
                  <a:pt x="46660" y="64279"/>
                </a:cubicBezTo>
                <a:cubicBezTo>
                  <a:pt x="49443" y="62178"/>
                  <a:pt x="53382" y="62756"/>
                  <a:pt x="55483" y="65539"/>
                </a:cubicBezTo>
                <a:lnTo>
                  <a:pt x="62572" y="74992"/>
                </a:lnTo>
                <a:lnTo>
                  <a:pt x="78694" y="49181"/>
                </a:lnTo>
                <a:cubicBezTo>
                  <a:pt x="80533" y="46240"/>
                  <a:pt x="84419" y="45321"/>
                  <a:pt x="87386" y="47185"/>
                </a:cubicBezTo>
                <a:cubicBezTo>
                  <a:pt x="90353" y="49049"/>
                  <a:pt x="91246" y="52909"/>
                  <a:pt x="89381" y="55876"/>
                </a:cubicBez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24" name="Text 22"/>
          <p:cNvSpPr/>
          <p:nvPr/>
        </p:nvSpPr>
        <p:spPr>
          <a:xfrm>
            <a:off x="915870" y="5033086"/>
            <a:ext cx="1560044" cy="2016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Добровольцы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546161" y="5436405"/>
            <a:ext cx="3268565" cy="403319"/>
          </a:xfrm>
          <a:custGeom>
            <a:avLst/>
            <a:gdLst/>
            <a:ahLst/>
            <a:cxnLst/>
            <a:rect l="l" t="t" r="r" b="b"/>
            <a:pathLst>
              <a:path w="3268565" h="403319">
                <a:moveTo>
                  <a:pt x="67221" y="0"/>
                </a:moveTo>
                <a:lnTo>
                  <a:pt x="3201344" y="0"/>
                </a:lnTo>
                <a:cubicBezTo>
                  <a:pt x="3238469" y="0"/>
                  <a:pt x="3268565" y="30096"/>
                  <a:pt x="3268565" y="67221"/>
                </a:cubicBezTo>
                <a:lnTo>
                  <a:pt x="3268565" y="336098"/>
                </a:lnTo>
                <a:cubicBezTo>
                  <a:pt x="3268565" y="373223"/>
                  <a:pt x="3238469" y="403319"/>
                  <a:pt x="3201344" y="403319"/>
                </a:cubicBezTo>
                <a:lnTo>
                  <a:pt x="67221" y="403319"/>
                </a:lnTo>
                <a:cubicBezTo>
                  <a:pt x="30121" y="403319"/>
                  <a:pt x="0" y="373198"/>
                  <a:pt x="0" y="336098"/>
                </a:cubicBezTo>
                <a:lnTo>
                  <a:pt x="0" y="67221"/>
                </a:lnTo>
                <a:cubicBezTo>
                  <a:pt x="0" y="30121"/>
                  <a:pt x="30121" y="0"/>
                  <a:pt x="67221" y="0"/>
                </a:cubicBezTo>
                <a:close/>
              </a:path>
            </a:pathLst>
          </a:custGeom>
          <a:solidFill>
            <a:srgbClr val="8C92AC">
              <a:alpha val="10196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663796" y="5570845"/>
            <a:ext cx="134440" cy="134440"/>
          </a:xfrm>
          <a:custGeom>
            <a:avLst/>
            <a:gdLst/>
            <a:ahLst/>
            <a:cxnLst/>
            <a:rect l="l" t="t" r="r" b="b"/>
            <a:pathLst>
              <a:path w="134440" h="134440">
                <a:moveTo>
                  <a:pt x="67220" y="134440"/>
                </a:moveTo>
                <a:cubicBezTo>
                  <a:pt x="104319" y="134440"/>
                  <a:pt x="134440" y="104319"/>
                  <a:pt x="134440" y="67220"/>
                </a:cubicBezTo>
                <a:cubicBezTo>
                  <a:pt x="134440" y="30120"/>
                  <a:pt x="104319" y="0"/>
                  <a:pt x="67220" y="0"/>
                </a:cubicBezTo>
                <a:cubicBezTo>
                  <a:pt x="30120" y="0"/>
                  <a:pt x="0" y="30120"/>
                  <a:pt x="0" y="67220"/>
                </a:cubicBezTo>
                <a:cubicBezTo>
                  <a:pt x="0" y="104319"/>
                  <a:pt x="30120" y="134440"/>
                  <a:pt x="67220" y="134440"/>
                </a:cubicBezTo>
                <a:close/>
                <a:moveTo>
                  <a:pt x="89381" y="55850"/>
                </a:moveTo>
                <a:lnTo>
                  <a:pt x="68375" y="89460"/>
                </a:lnTo>
                <a:cubicBezTo>
                  <a:pt x="67272" y="91219"/>
                  <a:pt x="65382" y="92322"/>
                  <a:pt x="63307" y="92427"/>
                </a:cubicBezTo>
                <a:cubicBezTo>
                  <a:pt x="61233" y="92532"/>
                  <a:pt x="59237" y="91587"/>
                  <a:pt x="58003" y="89907"/>
                </a:cubicBezTo>
                <a:lnTo>
                  <a:pt x="45400" y="73102"/>
                </a:lnTo>
                <a:cubicBezTo>
                  <a:pt x="43299" y="70318"/>
                  <a:pt x="43877" y="66380"/>
                  <a:pt x="46660" y="64279"/>
                </a:cubicBezTo>
                <a:cubicBezTo>
                  <a:pt x="49443" y="62178"/>
                  <a:pt x="53382" y="62756"/>
                  <a:pt x="55483" y="65539"/>
                </a:cubicBezTo>
                <a:lnTo>
                  <a:pt x="62572" y="74992"/>
                </a:lnTo>
                <a:lnTo>
                  <a:pt x="78694" y="49181"/>
                </a:lnTo>
                <a:cubicBezTo>
                  <a:pt x="80533" y="46240"/>
                  <a:pt x="84419" y="45321"/>
                  <a:pt x="87386" y="47185"/>
                </a:cubicBezTo>
                <a:cubicBezTo>
                  <a:pt x="90353" y="49049"/>
                  <a:pt x="91246" y="52909"/>
                  <a:pt x="89381" y="55876"/>
                </a:cubicBezTo>
                <a:close/>
              </a:path>
            </a:pathLst>
          </a:custGeom>
          <a:solidFill>
            <a:srgbClr val="8C92AC"/>
          </a:solidFill>
          <a:ln/>
        </p:spPr>
      </p:sp>
      <p:sp>
        <p:nvSpPr>
          <p:cNvPr id="27" name="Text 25"/>
          <p:cNvSpPr/>
          <p:nvPr/>
        </p:nvSpPr>
        <p:spPr>
          <a:xfrm>
            <a:off x="915869" y="5537235"/>
            <a:ext cx="2601053" cy="2016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Семьи погибших участников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4280013" y="3119354"/>
            <a:ext cx="3900160" cy="3403005"/>
          </a:xfrm>
          <a:custGeom>
            <a:avLst/>
            <a:gdLst/>
            <a:ahLst/>
            <a:cxnLst/>
            <a:rect l="l" t="t" r="r" b="b"/>
            <a:pathLst>
              <a:path w="3680287" h="3403005">
                <a:moveTo>
                  <a:pt x="100831" y="0"/>
                </a:moveTo>
                <a:lnTo>
                  <a:pt x="3579456" y="0"/>
                </a:lnTo>
                <a:cubicBezTo>
                  <a:pt x="3635143" y="0"/>
                  <a:pt x="3680287" y="45144"/>
                  <a:pt x="3680287" y="100831"/>
                </a:cubicBezTo>
                <a:lnTo>
                  <a:pt x="3680287" y="3302174"/>
                </a:lnTo>
                <a:cubicBezTo>
                  <a:pt x="3680287" y="3357861"/>
                  <a:pt x="3635143" y="3403005"/>
                  <a:pt x="3579456" y="3403005"/>
                </a:cubicBezTo>
                <a:lnTo>
                  <a:pt x="100831" y="3403005"/>
                </a:lnTo>
                <a:cubicBezTo>
                  <a:pt x="45144" y="3403005"/>
                  <a:pt x="0" y="3357861"/>
                  <a:pt x="0" y="3302174"/>
                </a:cubicBezTo>
                <a:lnTo>
                  <a:pt x="0" y="100831"/>
                </a:lnTo>
                <a:cubicBezTo>
                  <a:pt x="0" y="45144"/>
                  <a:pt x="45144" y="0"/>
                  <a:pt x="100831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B0A59A">
                <a:alpha val="20000"/>
              </a:srgbClr>
            </a:solidFill>
            <a:prstDash val="solid"/>
          </a:ln>
          <a:effectLst>
            <a:outerShdw blurRad="126037" dist="840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4401850" y="3318980"/>
            <a:ext cx="470539" cy="470539"/>
          </a:xfrm>
          <a:custGeom>
            <a:avLst/>
            <a:gdLst/>
            <a:ahLst/>
            <a:cxnLst/>
            <a:rect l="l" t="t" r="r" b="b"/>
            <a:pathLst>
              <a:path w="470539" h="470539">
                <a:moveTo>
                  <a:pt x="235269" y="0"/>
                </a:moveTo>
                <a:lnTo>
                  <a:pt x="235269" y="0"/>
                </a:lnTo>
                <a:cubicBezTo>
                  <a:pt x="365205" y="0"/>
                  <a:pt x="470539" y="105334"/>
                  <a:pt x="470539" y="235269"/>
                </a:cubicBezTo>
                <a:lnTo>
                  <a:pt x="470539" y="235269"/>
                </a:lnTo>
                <a:cubicBezTo>
                  <a:pt x="470539" y="365205"/>
                  <a:pt x="365205" y="470539"/>
                  <a:pt x="235269" y="470539"/>
                </a:cubicBezTo>
                <a:lnTo>
                  <a:pt x="235269" y="470539"/>
                </a:lnTo>
                <a:cubicBezTo>
                  <a:pt x="105334" y="470539"/>
                  <a:pt x="0" y="365205"/>
                  <a:pt x="0" y="235269"/>
                </a:cubicBezTo>
                <a:lnTo>
                  <a:pt x="0" y="235269"/>
                </a:lnTo>
                <a:cubicBezTo>
                  <a:pt x="0" y="105334"/>
                  <a:pt x="105334" y="0"/>
                  <a:pt x="235269" y="0"/>
                </a:cubicBezTo>
                <a:close/>
              </a:path>
            </a:pathLst>
          </a:custGeom>
          <a:solidFill>
            <a:srgbClr val="B0A59A">
              <a:alpha val="2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4561497" y="3453420"/>
            <a:ext cx="151245" cy="201660"/>
          </a:xfrm>
          <a:custGeom>
            <a:avLst/>
            <a:gdLst/>
            <a:ahLst/>
            <a:cxnLst/>
            <a:rect l="l" t="t" r="r" b="b"/>
            <a:pathLst>
              <a:path w="151245" h="201660">
                <a:moveTo>
                  <a:pt x="122650" y="12604"/>
                </a:moveTo>
                <a:lnTo>
                  <a:pt x="126037" y="12604"/>
                </a:lnTo>
                <a:cubicBezTo>
                  <a:pt x="139941" y="12604"/>
                  <a:pt x="151245" y="23908"/>
                  <a:pt x="151245" y="37811"/>
                </a:cubicBezTo>
                <a:lnTo>
                  <a:pt x="151245" y="176452"/>
                </a:lnTo>
                <a:cubicBezTo>
                  <a:pt x="151245" y="190356"/>
                  <a:pt x="139941" y="201660"/>
                  <a:pt x="126037" y="201660"/>
                </a:cubicBezTo>
                <a:lnTo>
                  <a:pt x="25207" y="201660"/>
                </a:lnTo>
                <a:cubicBezTo>
                  <a:pt x="11304" y="201660"/>
                  <a:pt x="0" y="190356"/>
                  <a:pt x="0" y="176452"/>
                </a:cubicBezTo>
                <a:lnTo>
                  <a:pt x="0" y="37811"/>
                </a:lnTo>
                <a:cubicBezTo>
                  <a:pt x="0" y="23908"/>
                  <a:pt x="11304" y="12604"/>
                  <a:pt x="25207" y="12604"/>
                </a:cubicBezTo>
                <a:lnTo>
                  <a:pt x="28595" y="12604"/>
                </a:lnTo>
                <a:cubicBezTo>
                  <a:pt x="32927" y="5081"/>
                  <a:pt x="41080" y="0"/>
                  <a:pt x="50415" y="0"/>
                </a:cubicBezTo>
                <a:lnTo>
                  <a:pt x="100830" y="0"/>
                </a:lnTo>
                <a:cubicBezTo>
                  <a:pt x="110164" y="0"/>
                  <a:pt x="118317" y="5081"/>
                  <a:pt x="122650" y="12604"/>
                </a:cubicBezTo>
                <a:close/>
                <a:moveTo>
                  <a:pt x="97679" y="44113"/>
                </a:moveTo>
                <a:cubicBezTo>
                  <a:pt x="102917" y="44113"/>
                  <a:pt x="107132" y="39899"/>
                  <a:pt x="107132" y="34660"/>
                </a:cubicBezTo>
                <a:cubicBezTo>
                  <a:pt x="107132" y="29422"/>
                  <a:pt x="102917" y="25207"/>
                  <a:pt x="97679" y="25207"/>
                </a:cubicBezTo>
                <a:lnTo>
                  <a:pt x="53566" y="25207"/>
                </a:lnTo>
                <a:cubicBezTo>
                  <a:pt x="48327" y="25207"/>
                  <a:pt x="44113" y="29422"/>
                  <a:pt x="44113" y="34660"/>
                </a:cubicBezTo>
                <a:cubicBezTo>
                  <a:pt x="44113" y="39899"/>
                  <a:pt x="48327" y="44113"/>
                  <a:pt x="53566" y="44113"/>
                </a:cubicBezTo>
                <a:lnTo>
                  <a:pt x="97679" y="44113"/>
                </a:lnTo>
                <a:close/>
                <a:moveTo>
                  <a:pt x="50415" y="100830"/>
                </a:moveTo>
                <a:cubicBezTo>
                  <a:pt x="50415" y="93874"/>
                  <a:pt x="44767" y="88226"/>
                  <a:pt x="37811" y="88226"/>
                </a:cubicBezTo>
                <a:cubicBezTo>
                  <a:pt x="30855" y="88226"/>
                  <a:pt x="25207" y="93874"/>
                  <a:pt x="25207" y="100830"/>
                </a:cubicBezTo>
                <a:cubicBezTo>
                  <a:pt x="25207" y="107786"/>
                  <a:pt x="30855" y="113433"/>
                  <a:pt x="37811" y="113433"/>
                </a:cubicBezTo>
                <a:cubicBezTo>
                  <a:pt x="44767" y="113433"/>
                  <a:pt x="50415" y="107786"/>
                  <a:pt x="50415" y="100830"/>
                </a:cubicBezTo>
                <a:close/>
                <a:moveTo>
                  <a:pt x="63019" y="100830"/>
                </a:moveTo>
                <a:cubicBezTo>
                  <a:pt x="63019" y="106068"/>
                  <a:pt x="67233" y="110283"/>
                  <a:pt x="72471" y="110283"/>
                </a:cubicBezTo>
                <a:lnTo>
                  <a:pt x="116584" y="110283"/>
                </a:lnTo>
                <a:cubicBezTo>
                  <a:pt x="121823" y="110283"/>
                  <a:pt x="126037" y="106068"/>
                  <a:pt x="126037" y="100830"/>
                </a:cubicBezTo>
                <a:cubicBezTo>
                  <a:pt x="126037" y="95591"/>
                  <a:pt x="121823" y="91377"/>
                  <a:pt x="116584" y="91377"/>
                </a:cubicBezTo>
                <a:lnTo>
                  <a:pt x="72471" y="91377"/>
                </a:lnTo>
                <a:cubicBezTo>
                  <a:pt x="67233" y="91377"/>
                  <a:pt x="63019" y="95591"/>
                  <a:pt x="63019" y="100830"/>
                </a:cubicBezTo>
                <a:close/>
                <a:moveTo>
                  <a:pt x="63019" y="151245"/>
                </a:moveTo>
                <a:cubicBezTo>
                  <a:pt x="63019" y="156483"/>
                  <a:pt x="67233" y="160697"/>
                  <a:pt x="72471" y="160697"/>
                </a:cubicBezTo>
                <a:lnTo>
                  <a:pt x="116584" y="160697"/>
                </a:lnTo>
                <a:cubicBezTo>
                  <a:pt x="121823" y="160697"/>
                  <a:pt x="126037" y="156483"/>
                  <a:pt x="126037" y="151245"/>
                </a:cubicBezTo>
                <a:cubicBezTo>
                  <a:pt x="126037" y="146006"/>
                  <a:pt x="121823" y="141792"/>
                  <a:pt x="116584" y="141792"/>
                </a:cubicBezTo>
                <a:lnTo>
                  <a:pt x="72471" y="141792"/>
                </a:lnTo>
                <a:cubicBezTo>
                  <a:pt x="67233" y="141792"/>
                  <a:pt x="63019" y="146006"/>
                  <a:pt x="63019" y="151245"/>
                </a:cubicBezTo>
                <a:close/>
                <a:moveTo>
                  <a:pt x="37811" y="163848"/>
                </a:moveTo>
                <a:cubicBezTo>
                  <a:pt x="44767" y="163848"/>
                  <a:pt x="50415" y="158201"/>
                  <a:pt x="50415" y="151245"/>
                </a:cubicBezTo>
                <a:cubicBezTo>
                  <a:pt x="50415" y="144288"/>
                  <a:pt x="44767" y="138641"/>
                  <a:pt x="37811" y="138641"/>
                </a:cubicBezTo>
                <a:cubicBezTo>
                  <a:pt x="30855" y="138641"/>
                  <a:pt x="25207" y="144288"/>
                  <a:pt x="25207" y="151245"/>
                </a:cubicBezTo>
                <a:cubicBezTo>
                  <a:pt x="25207" y="158201"/>
                  <a:pt x="30855" y="163848"/>
                  <a:pt x="37811" y="163848"/>
                </a:cubicBezTo>
                <a:close/>
              </a:path>
            </a:pathLst>
          </a:custGeom>
          <a:solidFill>
            <a:srgbClr val="B0A59A"/>
          </a:solidFill>
          <a:ln/>
        </p:spPr>
      </p:sp>
      <p:sp>
        <p:nvSpPr>
          <p:cNvPr id="31" name="Text 29"/>
          <p:cNvSpPr/>
          <p:nvPr/>
        </p:nvSpPr>
        <p:spPr>
          <a:xfrm>
            <a:off x="5009746" y="3434504"/>
            <a:ext cx="2663587" cy="2562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Особенности представления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4401850" y="3923959"/>
            <a:ext cx="3268565" cy="403319"/>
          </a:xfrm>
          <a:custGeom>
            <a:avLst/>
            <a:gdLst/>
            <a:ahLst/>
            <a:cxnLst/>
            <a:rect l="l" t="t" r="r" b="b"/>
            <a:pathLst>
              <a:path w="3268565" h="403319">
                <a:moveTo>
                  <a:pt x="67221" y="0"/>
                </a:moveTo>
                <a:lnTo>
                  <a:pt x="3201344" y="0"/>
                </a:lnTo>
                <a:cubicBezTo>
                  <a:pt x="3238469" y="0"/>
                  <a:pt x="3268565" y="30096"/>
                  <a:pt x="3268565" y="67221"/>
                </a:cubicBezTo>
                <a:lnTo>
                  <a:pt x="3268565" y="336098"/>
                </a:lnTo>
                <a:cubicBezTo>
                  <a:pt x="3268565" y="373223"/>
                  <a:pt x="3238469" y="403319"/>
                  <a:pt x="3201344" y="403319"/>
                </a:cubicBezTo>
                <a:lnTo>
                  <a:pt x="67221" y="403319"/>
                </a:lnTo>
                <a:cubicBezTo>
                  <a:pt x="30121" y="403319"/>
                  <a:pt x="0" y="373198"/>
                  <a:pt x="0" y="336098"/>
                </a:cubicBezTo>
                <a:lnTo>
                  <a:pt x="0" y="67221"/>
                </a:lnTo>
                <a:cubicBezTo>
                  <a:pt x="0" y="30121"/>
                  <a:pt x="30121" y="0"/>
                  <a:pt x="67221" y="0"/>
                </a:cubicBezTo>
                <a:close/>
              </a:path>
            </a:pathLst>
          </a:custGeom>
          <a:solidFill>
            <a:srgbClr val="B0A59A">
              <a:alpha val="10196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4511082" y="4058398"/>
            <a:ext cx="151245" cy="134440"/>
          </a:xfrm>
          <a:custGeom>
            <a:avLst/>
            <a:gdLst/>
            <a:ahLst/>
            <a:cxnLst/>
            <a:rect l="l" t="t" r="r" b="b"/>
            <a:pathLst>
              <a:path w="151245" h="134440">
                <a:moveTo>
                  <a:pt x="81268" y="-4963"/>
                </a:moveTo>
                <a:cubicBezTo>
                  <a:pt x="80191" y="-7063"/>
                  <a:pt x="78012" y="-8402"/>
                  <a:pt x="75649" y="-8402"/>
                </a:cubicBezTo>
                <a:cubicBezTo>
                  <a:pt x="73285" y="-8402"/>
                  <a:pt x="71106" y="-7063"/>
                  <a:pt x="70029" y="-4963"/>
                </a:cubicBezTo>
                <a:lnTo>
                  <a:pt x="50704" y="32901"/>
                </a:lnTo>
                <a:lnTo>
                  <a:pt x="8718" y="39570"/>
                </a:lnTo>
                <a:cubicBezTo>
                  <a:pt x="6381" y="39938"/>
                  <a:pt x="4438" y="41592"/>
                  <a:pt x="3702" y="43850"/>
                </a:cubicBezTo>
                <a:cubicBezTo>
                  <a:pt x="2967" y="46109"/>
                  <a:pt x="3571" y="48577"/>
                  <a:pt x="5225" y="50257"/>
                </a:cubicBezTo>
                <a:lnTo>
                  <a:pt x="35264" y="80322"/>
                </a:lnTo>
                <a:lnTo>
                  <a:pt x="28647" y="122309"/>
                </a:lnTo>
                <a:cubicBezTo>
                  <a:pt x="28280" y="124646"/>
                  <a:pt x="29251" y="127009"/>
                  <a:pt x="31168" y="128400"/>
                </a:cubicBezTo>
                <a:cubicBezTo>
                  <a:pt x="33085" y="129792"/>
                  <a:pt x="35606" y="130002"/>
                  <a:pt x="37732" y="128926"/>
                </a:cubicBezTo>
                <a:lnTo>
                  <a:pt x="75649" y="109652"/>
                </a:lnTo>
                <a:lnTo>
                  <a:pt x="113539" y="128926"/>
                </a:lnTo>
                <a:cubicBezTo>
                  <a:pt x="115639" y="130002"/>
                  <a:pt x="118186" y="129792"/>
                  <a:pt x="120103" y="128400"/>
                </a:cubicBezTo>
                <a:cubicBezTo>
                  <a:pt x="122020" y="127009"/>
                  <a:pt x="122991" y="124672"/>
                  <a:pt x="122624" y="122309"/>
                </a:cubicBezTo>
                <a:lnTo>
                  <a:pt x="115980" y="80322"/>
                </a:lnTo>
                <a:lnTo>
                  <a:pt x="146019" y="50257"/>
                </a:lnTo>
                <a:cubicBezTo>
                  <a:pt x="147700" y="48577"/>
                  <a:pt x="148278" y="46109"/>
                  <a:pt x="147542" y="43850"/>
                </a:cubicBezTo>
                <a:cubicBezTo>
                  <a:pt x="146807" y="41592"/>
                  <a:pt x="144890" y="39938"/>
                  <a:pt x="142527" y="39570"/>
                </a:cubicBezTo>
                <a:lnTo>
                  <a:pt x="100567" y="32901"/>
                </a:lnTo>
                <a:lnTo>
                  <a:pt x="81268" y="-4963"/>
                </a:lnTo>
                <a:close/>
              </a:path>
            </a:pathLst>
          </a:custGeom>
          <a:solidFill>
            <a:srgbClr val="B0A59A"/>
          </a:solidFill>
          <a:ln/>
        </p:spPr>
      </p:sp>
      <p:sp>
        <p:nvSpPr>
          <p:cNvPr id="34" name="Text 32"/>
          <p:cNvSpPr/>
          <p:nvPr/>
        </p:nvSpPr>
        <p:spPr>
          <a:xfrm>
            <a:off x="4771559" y="4108572"/>
            <a:ext cx="3008088" cy="2808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Освобождение от ряда ограничений</a:t>
            </a:r>
            <a:endParaRPr lang="en-US" sz="1400" dirty="0"/>
          </a:p>
        </p:txBody>
      </p:sp>
      <p:sp>
        <p:nvSpPr>
          <p:cNvPr id="35" name="Shape 33"/>
          <p:cNvSpPr/>
          <p:nvPr/>
        </p:nvSpPr>
        <p:spPr>
          <a:xfrm>
            <a:off x="4401850" y="4428108"/>
            <a:ext cx="3268565" cy="403319"/>
          </a:xfrm>
          <a:custGeom>
            <a:avLst/>
            <a:gdLst/>
            <a:ahLst/>
            <a:cxnLst/>
            <a:rect l="l" t="t" r="r" b="b"/>
            <a:pathLst>
              <a:path w="3268565" h="403319">
                <a:moveTo>
                  <a:pt x="67221" y="0"/>
                </a:moveTo>
                <a:lnTo>
                  <a:pt x="3201344" y="0"/>
                </a:lnTo>
                <a:cubicBezTo>
                  <a:pt x="3238469" y="0"/>
                  <a:pt x="3268565" y="30096"/>
                  <a:pt x="3268565" y="67221"/>
                </a:cubicBezTo>
                <a:lnTo>
                  <a:pt x="3268565" y="336098"/>
                </a:lnTo>
                <a:cubicBezTo>
                  <a:pt x="3268565" y="373223"/>
                  <a:pt x="3238469" y="403319"/>
                  <a:pt x="3201344" y="403319"/>
                </a:cubicBezTo>
                <a:lnTo>
                  <a:pt x="67221" y="403319"/>
                </a:lnTo>
                <a:cubicBezTo>
                  <a:pt x="30121" y="403319"/>
                  <a:pt x="0" y="373198"/>
                  <a:pt x="0" y="336098"/>
                </a:cubicBezTo>
                <a:lnTo>
                  <a:pt x="0" y="67221"/>
                </a:lnTo>
                <a:cubicBezTo>
                  <a:pt x="0" y="30121"/>
                  <a:pt x="30121" y="0"/>
                  <a:pt x="67221" y="0"/>
                </a:cubicBezTo>
                <a:close/>
              </a:path>
            </a:pathLst>
          </a:custGeom>
          <a:solidFill>
            <a:srgbClr val="B0A59A">
              <a:alpha val="10196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4511082" y="4562547"/>
            <a:ext cx="151245" cy="134440"/>
          </a:xfrm>
          <a:custGeom>
            <a:avLst/>
            <a:gdLst/>
            <a:ahLst/>
            <a:cxnLst/>
            <a:rect l="l" t="t" r="r" b="b"/>
            <a:pathLst>
              <a:path w="151245" h="134440">
                <a:moveTo>
                  <a:pt x="81268" y="-4963"/>
                </a:moveTo>
                <a:cubicBezTo>
                  <a:pt x="80191" y="-7063"/>
                  <a:pt x="78012" y="-8402"/>
                  <a:pt x="75649" y="-8402"/>
                </a:cubicBezTo>
                <a:cubicBezTo>
                  <a:pt x="73285" y="-8402"/>
                  <a:pt x="71106" y="-7063"/>
                  <a:pt x="70029" y="-4963"/>
                </a:cubicBezTo>
                <a:lnTo>
                  <a:pt x="50704" y="32901"/>
                </a:lnTo>
                <a:lnTo>
                  <a:pt x="8718" y="39570"/>
                </a:lnTo>
                <a:cubicBezTo>
                  <a:pt x="6381" y="39938"/>
                  <a:pt x="4438" y="41592"/>
                  <a:pt x="3702" y="43850"/>
                </a:cubicBezTo>
                <a:cubicBezTo>
                  <a:pt x="2967" y="46109"/>
                  <a:pt x="3571" y="48577"/>
                  <a:pt x="5225" y="50257"/>
                </a:cubicBezTo>
                <a:lnTo>
                  <a:pt x="35264" y="80322"/>
                </a:lnTo>
                <a:lnTo>
                  <a:pt x="28647" y="122309"/>
                </a:lnTo>
                <a:cubicBezTo>
                  <a:pt x="28280" y="124646"/>
                  <a:pt x="29251" y="127009"/>
                  <a:pt x="31168" y="128400"/>
                </a:cubicBezTo>
                <a:cubicBezTo>
                  <a:pt x="33085" y="129792"/>
                  <a:pt x="35606" y="130002"/>
                  <a:pt x="37732" y="128926"/>
                </a:cubicBezTo>
                <a:lnTo>
                  <a:pt x="75649" y="109652"/>
                </a:lnTo>
                <a:lnTo>
                  <a:pt x="113539" y="128926"/>
                </a:lnTo>
                <a:cubicBezTo>
                  <a:pt x="115639" y="130002"/>
                  <a:pt x="118186" y="129792"/>
                  <a:pt x="120103" y="128400"/>
                </a:cubicBezTo>
                <a:cubicBezTo>
                  <a:pt x="122020" y="127009"/>
                  <a:pt x="122991" y="124672"/>
                  <a:pt x="122624" y="122309"/>
                </a:cubicBezTo>
                <a:lnTo>
                  <a:pt x="115980" y="80322"/>
                </a:lnTo>
                <a:lnTo>
                  <a:pt x="146019" y="50257"/>
                </a:lnTo>
                <a:cubicBezTo>
                  <a:pt x="147700" y="48577"/>
                  <a:pt x="148278" y="46109"/>
                  <a:pt x="147542" y="43850"/>
                </a:cubicBezTo>
                <a:cubicBezTo>
                  <a:pt x="146807" y="41592"/>
                  <a:pt x="144890" y="39938"/>
                  <a:pt x="142527" y="39570"/>
                </a:cubicBezTo>
                <a:lnTo>
                  <a:pt x="100567" y="32901"/>
                </a:lnTo>
                <a:lnTo>
                  <a:pt x="81268" y="-4963"/>
                </a:lnTo>
                <a:close/>
              </a:path>
            </a:pathLst>
          </a:custGeom>
          <a:solidFill>
            <a:srgbClr val="B0A59A"/>
          </a:solidFill>
          <a:ln/>
        </p:spPr>
      </p:sp>
      <p:sp>
        <p:nvSpPr>
          <p:cNvPr id="37" name="Text 35"/>
          <p:cNvSpPr/>
          <p:nvPr/>
        </p:nvSpPr>
        <p:spPr>
          <a:xfrm>
            <a:off x="4771559" y="4669375"/>
            <a:ext cx="3008088" cy="2016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Упрощённый порядок декларирования</a:t>
            </a:r>
            <a:endParaRPr lang="en-US" sz="1400" dirty="0"/>
          </a:p>
        </p:txBody>
      </p:sp>
      <p:sp>
        <p:nvSpPr>
          <p:cNvPr id="38" name="Shape 36"/>
          <p:cNvSpPr/>
          <p:nvPr/>
        </p:nvSpPr>
        <p:spPr>
          <a:xfrm>
            <a:off x="4401850" y="4932256"/>
            <a:ext cx="3268565" cy="403319"/>
          </a:xfrm>
          <a:custGeom>
            <a:avLst/>
            <a:gdLst/>
            <a:ahLst/>
            <a:cxnLst/>
            <a:rect l="l" t="t" r="r" b="b"/>
            <a:pathLst>
              <a:path w="3268565" h="403319">
                <a:moveTo>
                  <a:pt x="67221" y="0"/>
                </a:moveTo>
                <a:lnTo>
                  <a:pt x="3201344" y="0"/>
                </a:lnTo>
                <a:cubicBezTo>
                  <a:pt x="3238469" y="0"/>
                  <a:pt x="3268565" y="30096"/>
                  <a:pt x="3268565" y="67221"/>
                </a:cubicBezTo>
                <a:lnTo>
                  <a:pt x="3268565" y="336098"/>
                </a:lnTo>
                <a:cubicBezTo>
                  <a:pt x="3268565" y="373223"/>
                  <a:pt x="3238469" y="403319"/>
                  <a:pt x="3201344" y="403319"/>
                </a:cubicBezTo>
                <a:lnTo>
                  <a:pt x="67221" y="403319"/>
                </a:lnTo>
                <a:cubicBezTo>
                  <a:pt x="30121" y="403319"/>
                  <a:pt x="0" y="373198"/>
                  <a:pt x="0" y="336098"/>
                </a:cubicBezTo>
                <a:lnTo>
                  <a:pt x="0" y="67221"/>
                </a:lnTo>
                <a:cubicBezTo>
                  <a:pt x="0" y="30121"/>
                  <a:pt x="30121" y="0"/>
                  <a:pt x="67221" y="0"/>
                </a:cubicBezTo>
                <a:close/>
              </a:path>
            </a:pathLst>
          </a:custGeom>
          <a:solidFill>
            <a:srgbClr val="B0A59A">
              <a:alpha val="10196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4511082" y="5104989"/>
            <a:ext cx="151245" cy="134440"/>
          </a:xfrm>
          <a:custGeom>
            <a:avLst/>
            <a:gdLst/>
            <a:ahLst/>
            <a:cxnLst/>
            <a:rect l="l" t="t" r="r" b="b"/>
            <a:pathLst>
              <a:path w="151245" h="134440">
                <a:moveTo>
                  <a:pt x="81268" y="-4963"/>
                </a:moveTo>
                <a:cubicBezTo>
                  <a:pt x="80191" y="-7063"/>
                  <a:pt x="78012" y="-8402"/>
                  <a:pt x="75649" y="-8402"/>
                </a:cubicBezTo>
                <a:cubicBezTo>
                  <a:pt x="73285" y="-8402"/>
                  <a:pt x="71106" y="-7063"/>
                  <a:pt x="70029" y="-4963"/>
                </a:cubicBezTo>
                <a:lnTo>
                  <a:pt x="50704" y="32901"/>
                </a:lnTo>
                <a:lnTo>
                  <a:pt x="8718" y="39570"/>
                </a:lnTo>
                <a:cubicBezTo>
                  <a:pt x="6381" y="39938"/>
                  <a:pt x="4438" y="41592"/>
                  <a:pt x="3702" y="43850"/>
                </a:cubicBezTo>
                <a:cubicBezTo>
                  <a:pt x="2967" y="46109"/>
                  <a:pt x="3571" y="48577"/>
                  <a:pt x="5225" y="50257"/>
                </a:cubicBezTo>
                <a:lnTo>
                  <a:pt x="35264" y="80322"/>
                </a:lnTo>
                <a:lnTo>
                  <a:pt x="28647" y="122309"/>
                </a:lnTo>
                <a:cubicBezTo>
                  <a:pt x="28280" y="124646"/>
                  <a:pt x="29251" y="127009"/>
                  <a:pt x="31168" y="128400"/>
                </a:cubicBezTo>
                <a:cubicBezTo>
                  <a:pt x="33085" y="129792"/>
                  <a:pt x="35606" y="130002"/>
                  <a:pt x="37732" y="128926"/>
                </a:cubicBezTo>
                <a:lnTo>
                  <a:pt x="75649" y="109652"/>
                </a:lnTo>
                <a:lnTo>
                  <a:pt x="113539" y="128926"/>
                </a:lnTo>
                <a:cubicBezTo>
                  <a:pt x="115639" y="130002"/>
                  <a:pt x="118186" y="129792"/>
                  <a:pt x="120103" y="128400"/>
                </a:cubicBezTo>
                <a:cubicBezTo>
                  <a:pt x="122020" y="127009"/>
                  <a:pt x="122991" y="124672"/>
                  <a:pt x="122624" y="122309"/>
                </a:cubicBezTo>
                <a:lnTo>
                  <a:pt x="115980" y="80322"/>
                </a:lnTo>
                <a:lnTo>
                  <a:pt x="146019" y="50257"/>
                </a:lnTo>
                <a:cubicBezTo>
                  <a:pt x="147700" y="48577"/>
                  <a:pt x="148278" y="46109"/>
                  <a:pt x="147542" y="43850"/>
                </a:cubicBezTo>
                <a:cubicBezTo>
                  <a:pt x="146807" y="41592"/>
                  <a:pt x="144890" y="39938"/>
                  <a:pt x="142527" y="39570"/>
                </a:cubicBezTo>
                <a:lnTo>
                  <a:pt x="100567" y="32901"/>
                </a:lnTo>
                <a:lnTo>
                  <a:pt x="81268" y="-4963"/>
                </a:lnTo>
                <a:close/>
              </a:path>
            </a:pathLst>
          </a:custGeom>
          <a:solidFill>
            <a:srgbClr val="B0A59A"/>
          </a:solidFill>
          <a:ln/>
        </p:spPr>
      </p:sp>
      <p:sp>
        <p:nvSpPr>
          <p:cNvPr id="40" name="Text 38"/>
          <p:cNvSpPr/>
          <p:nvPr/>
        </p:nvSpPr>
        <p:spPr>
          <a:xfrm>
            <a:off x="4771559" y="5216130"/>
            <a:ext cx="2697196" cy="2016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Продление сроков в отдельных случаях</a:t>
            </a:r>
            <a:endParaRPr lang="en-US" sz="1400" dirty="0"/>
          </a:p>
        </p:txBody>
      </p:sp>
      <p:sp>
        <p:nvSpPr>
          <p:cNvPr id="41" name="Shape 39"/>
          <p:cNvSpPr/>
          <p:nvPr/>
        </p:nvSpPr>
        <p:spPr>
          <a:xfrm>
            <a:off x="4401850" y="5436405"/>
            <a:ext cx="3268565" cy="604979"/>
          </a:xfrm>
          <a:custGeom>
            <a:avLst/>
            <a:gdLst/>
            <a:ahLst/>
            <a:cxnLst/>
            <a:rect l="l" t="t" r="r" b="b"/>
            <a:pathLst>
              <a:path w="3268565" h="604979">
                <a:moveTo>
                  <a:pt x="67219" y="0"/>
                </a:moveTo>
                <a:lnTo>
                  <a:pt x="3201346" y="0"/>
                </a:lnTo>
                <a:cubicBezTo>
                  <a:pt x="3238470" y="0"/>
                  <a:pt x="3268565" y="30095"/>
                  <a:pt x="3268565" y="67219"/>
                </a:cubicBezTo>
                <a:lnTo>
                  <a:pt x="3268565" y="537759"/>
                </a:lnTo>
                <a:cubicBezTo>
                  <a:pt x="3268565" y="574884"/>
                  <a:pt x="3238470" y="604979"/>
                  <a:pt x="3201346" y="604979"/>
                </a:cubicBezTo>
                <a:lnTo>
                  <a:pt x="67219" y="604979"/>
                </a:lnTo>
                <a:cubicBezTo>
                  <a:pt x="30095" y="604979"/>
                  <a:pt x="0" y="574884"/>
                  <a:pt x="0" y="537759"/>
                </a:cubicBezTo>
                <a:lnTo>
                  <a:pt x="0" y="67219"/>
                </a:lnTo>
                <a:cubicBezTo>
                  <a:pt x="0" y="30095"/>
                  <a:pt x="30095" y="0"/>
                  <a:pt x="67219" y="0"/>
                </a:cubicBezTo>
                <a:close/>
              </a:path>
            </a:pathLst>
          </a:custGeom>
          <a:solidFill>
            <a:srgbClr val="B0A59A">
              <a:alpha val="10196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514647" y="5738894"/>
            <a:ext cx="151245" cy="134440"/>
          </a:xfrm>
          <a:custGeom>
            <a:avLst/>
            <a:gdLst/>
            <a:ahLst/>
            <a:cxnLst/>
            <a:rect l="l" t="t" r="r" b="b"/>
            <a:pathLst>
              <a:path w="151245" h="134440">
                <a:moveTo>
                  <a:pt x="81268" y="-4963"/>
                </a:moveTo>
                <a:cubicBezTo>
                  <a:pt x="80191" y="-7063"/>
                  <a:pt x="78012" y="-8402"/>
                  <a:pt x="75649" y="-8402"/>
                </a:cubicBezTo>
                <a:cubicBezTo>
                  <a:pt x="73285" y="-8402"/>
                  <a:pt x="71106" y="-7063"/>
                  <a:pt x="70029" y="-4963"/>
                </a:cubicBezTo>
                <a:lnTo>
                  <a:pt x="50704" y="32901"/>
                </a:lnTo>
                <a:lnTo>
                  <a:pt x="8718" y="39570"/>
                </a:lnTo>
                <a:cubicBezTo>
                  <a:pt x="6381" y="39938"/>
                  <a:pt x="4438" y="41592"/>
                  <a:pt x="3702" y="43850"/>
                </a:cubicBezTo>
                <a:cubicBezTo>
                  <a:pt x="2967" y="46109"/>
                  <a:pt x="3571" y="48577"/>
                  <a:pt x="5225" y="50257"/>
                </a:cubicBezTo>
                <a:lnTo>
                  <a:pt x="35264" y="80322"/>
                </a:lnTo>
                <a:lnTo>
                  <a:pt x="28647" y="122309"/>
                </a:lnTo>
                <a:cubicBezTo>
                  <a:pt x="28280" y="124646"/>
                  <a:pt x="29251" y="127009"/>
                  <a:pt x="31168" y="128400"/>
                </a:cubicBezTo>
                <a:cubicBezTo>
                  <a:pt x="33085" y="129792"/>
                  <a:pt x="35606" y="130002"/>
                  <a:pt x="37732" y="128926"/>
                </a:cubicBezTo>
                <a:lnTo>
                  <a:pt x="75649" y="109652"/>
                </a:lnTo>
                <a:lnTo>
                  <a:pt x="113539" y="128926"/>
                </a:lnTo>
                <a:cubicBezTo>
                  <a:pt x="115639" y="130002"/>
                  <a:pt x="118186" y="129792"/>
                  <a:pt x="120103" y="128400"/>
                </a:cubicBezTo>
                <a:cubicBezTo>
                  <a:pt x="122020" y="127009"/>
                  <a:pt x="122991" y="124672"/>
                  <a:pt x="122624" y="122309"/>
                </a:cubicBezTo>
                <a:lnTo>
                  <a:pt x="115980" y="80322"/>
                </a:lnTo>
                <a:lnTo>
                  <a:pt x="146019" y="50257"/>
                </a:lnTo>
                <a:cubicBezTo>
                  <a:pt x="147700" y="48577"/>
                  <a:pt x="148278" y="46109"/>
                  <a:pt x="147542" y="43850"/>
                </a:cubicBezTo>
                <a:cubicBezTo>
                  <a:pt x="146807" y="41592"/>
                  <a:pt x="144890" y="39938"/>
                  <a:pt x="142527" y="39570"/>
                </a:cubicBezTo>
                <a:lnTo>
                  <a:pt x="100567" y="32901"/>
                </a:lnTo>
                <a:lnTo>
                  <a:pt x="81268" y="-4963"/>
                </a:lnTo>
                <a:close/>
              </a:path>
            </a:pathLst>
          </a:custGeom>
          <a:solidFill>
            <a:srgbClr val="B0A59A"/>
          </a:solidFill>
          <a:ln/>
        </p:spPr>
      </p:sp>
      <p:sp>
        <p:nvSpPr>
          <p:cNvPr id="43" name="Text 41"/>
          <p:cNvSpPr/>
          <p:nvPr/>
        </p:nvSpPr>
        <p:spPr>
          <a:xfrm>
            <a:off x="4746259" y="5738895"/>
            <a:ext cx="2865246" cy="403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dirty="0">
                <a:solidFill>
                  <a:srgbClr val="2C2C2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Индивидуальный подход к каждому случаю</a:t>
            </a:r>
            <a:endParaRPr lang="en-US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/>
          <a:srcRect l="58911" t="22592" r="7115" b="5498"/>
          <a:stretch/>
        </p:blipFill>
        <p:spPr>
          <a:xfrm>
            <a:off x="6711754" y="1008844"/>
            <a:ext cx="3750062" cy="53254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4"/>
          <a:srcRect l="60128" t="22707" r="9744" b="6068"/>
          <a:stretch/>
        </p:blipFill>
        <p:spPr>
          <a:xfrm>
            <a:off x="1355912" y="1008843"/>
            <a:ext cx="3869103" cy="532545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itle 1">
            <a:extLst>
              <a:ext uri="{FF2B5EF4-FFF2-40B4-BE49-F238E27FC236}">
                <a16:creationId xmlns="" xmlns:a16="http://schemas.microsoft.com/office/drawing/2014/main" id="{262021CC-1B9A-0940-9C42-482228CC88E0}"/>
              </a:ext>
            </a:extLst>
          </p:cNvPr>
          <p:cNvSpPr txBox="1">
            <a:spLocks/>
          </p:cNvSpPr>
          <p:nvPr/>
        </p:nvSpPr>
        <p:spPr>
          <a:xfrm>
            <a:off x="485510" y="270099"/>
            <a:ext cx="10126884" cy="76919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latin typeface="Oranienbaum" panose="020B0604020202020204" charset="0"/>
              </a:rPr>
              <a:t>Особенности декларирования в период СВО</a:t>
            </a:r>
            <a:endParaRPr lang="ru-RU" sz="2000" b="1" dirty="0">
              <a:latin typeface="Oranienbaum" panose="020B060402020202020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687" y="669033"/>
            <a:ext cx="804742" cy="3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36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62021CC-1B9A-0940-9C42-482228CC8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170" y="365126"/>
            <a:ext cx="10126884" cy="769194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>
                <a:latin typeface="Oranienbaum" panose="020B0604020202020204" charset="0"/>
              </a:rPr>
              <a:t>Методические материалы </a:t>
            </a:r>
          </a:p>
        </p:txBody>
      </p:sp>
      <p:graphicFrame>
        <p:nvGraphicFramePr>
          <p:cNvPr id="16" name="Chart 9">
            <a:extLst>
              <a:ext uri="{FF2B5EF4-FFF2-40B4-BE49-F238E27FC236}">
                <a16:creationId xmlns="" xmlns:a16="http://schemas.microsoft.com/office/drawing/2014/main" id="{8CB42279-082D-5E4B-BB7C-4E860ACF5A64}"/>
              </a:ext>
            </a:extLst>
          </p:cNvPr>
          <p:cNvGraphicFramePr/>
          <p:nvPr>
            <p:extLst/>
          </p:nvPr>
        </p:nvGraphicFramePr>
        <p:xfrm>
          <a:off x="10069881" y="3411533"/>
          <a:ext cx="1115325" cy="1077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Текст 3"/>
          <p:cNvSpPr txBox="1">
            <a:spLocks/>
          </p:cNvSpPr>
          <p:nvPr/>
        </p:nvSpPr>
        <p:spPr>
          <a:xfrm>
            <a:off x="506436" y="1134320"/>
            <a:ext cx="11394831" cy="5266479"/>
          </a:xfrm>
          <a:prstGeom prst="rect">
            <a:avLst/>
          </a:prstGeom>
          <a:solidFill>
            <a:schemeClr val="accent5">
              <a:lumMod val="75000"/>
            </a:schemeClr>
          </a:solidFill>
          <a:ln w="571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1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по вопросам представления сведений о доходах, расходах, об имуществе </a:t>
            </a:r>
            <a:br>
              <a:rPr 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обязательствах имущественного характера и заполнения соответствующей формы справки</a:t>
            </a:r>
            <a:br>
              <a:rPr 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Инструктивно-методические материалы по вопросам реализации Указа Президента Российской Федерации </a:t>
            </a:r>
            <a:br>
              <a:rPr 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29 декабря 2022 г. № 968 «Об особенностях исполнения обязанностей, соблюдения ограничений и запретов </a:t>
            </a:r>
            <a:br>
              <a:rPr 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противодействия коррупции некоторыми категориями граждан в период проведения специальной военной операции»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по проведению анализа сведений о доходах, расходах, об имуществе и обязательствах имущественного характера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Обзор практики привлечения к ответственности государственных (муниципальных) служащих за несоблюдение ограничений </a:t>
            </a: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запретов, неисполнение обязанностей, установленных в целях противодействия коррупции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 об основных ограничениях, запретах и обязанностях, установленных в отношении федеральных государственных гражданских служащих Арбитражного суда Дальневосточного округа</a:t>
            </a:r>
          </a:p>
          <a:p>
            <a:pPr marL="107950" indent="0" algn="just">
              <a:buFont typeface="Arial" panose="020B0604020202020204" pitchFamily="34" charset="0"/>
              <a:buNone/>
            </a:pPr>
            <a:endParaRPr lang="ru-RU" sz="1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876" y="926755"/>
            <a:ext cx="798645" cy="3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95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Custom 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22A9E"/>
      </a:accent1>
      <a:accent2>
        <a:srgbClr val="7A29BE"/>
      </a:accent2>
      <a:accent3>
        <a:srgbClr val="464D82"/>
      </a:accent3>
      <a:accent4>
        <a:srgbClr val="FF6121"/>
      </a:accent4>
      <a:accent5>
        <a:srgbClr val="7C1ED8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Custom 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22A9E"/>
      </a:accent1>
      <a:accent2>
        <a:srgbClr val="7A29BE"/>
      </a:accent2>
      <a:accent3>
        <a:srgbClr val="464D82"/>
      </a:accent3>
      <a:accent4>
        <a:srgbClr val="FF6121"/>
      </a:accent4>
      <a:accent5>
        <a:srgbClr val="7C1ED8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Custom 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22A9E"/>
      </a:accent1>
      <a:accent2>
        <a:srgbClr val="7A29BE"/>
      </a:accent2>
      <a:accent3>
        <a:srgbClr val="464D82"/>
      </a:accent3>
      <a:accent4>
        <a:srgbClr val="FF6121"/>
      </a:accent4>
      <a:accent5>
        <a:srgbClr val="7C1ED8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14">
    <a:dk1>
      <a:srgbClr val="000000"/>
    </a:dk1>
    <a:lt1>
      <a:srgbClr val="FFFFFF"/>
    </a:lt1>
    <a:dk2>
      <a:srgbClr val="44546A"/>
    </a:dk2>
    <a:lt2>
      <a:srgbClr val="E7E6E6"/>
    </a:lt2>
    <a:accent1>
      <a:srgbClr val="022A9E"/>
    </a:accent1>
    <a:accent2>
      <a:srgbClr val="7A29BE"/>
    </a:accent2>
    <a:accent3>
      <a:srgbClr val="464D82"/>
    </a:accent3>
    <a:accent4>
      <a:srgbClr val="FF6121"/>
    </a:accent4>
    <a:accent5>
      <a:srgbClr val="7C1ED8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Custom 14">
    <a:dk1>
      <a:srgbClr val="000000"/>
    </a:dk1>
    <a:lt1>
      <a:srgbClr val="FFFFFF"/>
    </a:lt1>
    <a:dk2>
      <a:srgbClr val="44546A"/>
    </a:dk2>
    <a:lt2>
      <a:srgbClr val="E7E6E6"/>
    </a:lt2>
    <a:accent1>
      <a:srgbClr val="022A9E"/>
    </a:accent1>
    <a:accent2>
      <a:srgbClr val="7A29BE"/>
    </a:accent2>
    <a:accent3>
      <a:srgbClr val="464D82"/>
    </a:accent3>
    <a:accent4>
      <a:srgbClr val="FF6121"/>
    </a:accent4>
    <a:accent5>
      <a:srgbClr val="7C1ED8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Custom 14">
    <a:dk1>
      <a:srgbClr val="000000"/>
    </a:dk1>
    <a:lt1>
      <a:srgbClr val="FFFFFF"/>
    </a:lt1>
    <a:dk2>
      <a:srgbClr val="44546A"/>
    </a:dk2>
    <a:lt2>
      <a:srgbClr val="E7E6E6"/>
    </a:lt2>
    <a:accent1>
      <a:srgbClr val="022A9E"/>
    </a:accent1>
    <a:accent2>
      <a:srgbClr val="7A29BE"/>
    </a:accent2>
    <a:accent3>
      <a:srgbClr val="464D82"/>
    </a:accent3>
    <a:accent4>
      <a:srgbClr val="FF6121"/>
    </a:accent4>
    <a:accent5>
      <a:srgbClr val="7C1ED8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Custom 14">
    <a:dk1>
      <a:srgbClr val="000000"/>
    </a:dk1>
    <a:lt1>
      <a:srgbClr val="FFFFFF"/>
    </a:lt1>
    <a:dk2>
      <a:srgbClr val="44546A"/>
    </a:dk2>
    <a:lt2>
      <a:srgbClr val="E7E6E6"/>
    </a:lt2>
    <a:accent1>
      <a:srgbClr val="022A9E"/>
    </a:accent1>
    <a:accent2>
      <a:srgbClr val="7A29BE"/>
    </a:accent2>
    <a:accent3>
      <a:srgbClr val="464D82"/>
    </a:accent3>
    <a:accent4>
      <a:srgbClr val="FF6121"/>
    </a:accent4>
    <a:accent5>
      <a:srgbClr val="7C1ED8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1210</Words>
  <Application>Microsoft Office PowerPoint</Application>
  <PresentationFormat>Широкоэкранный</PresentationFormat>
  <Paragraphs>239</Paragraphs>
  <Slides>18</Slides>
  <Notes>11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33" baseType="lpstr">
      <vt:lpstr>Nunito</vt:lpstr>
      <vt:lpstr>Antic Slab</vt:lpstr>
      <vt:lpstr>Abril Fatface</vt:lpstr>
      <vt:lpstr>Calibri</vt:lpstr>
      <vt:lpstr>Noto Sans SC</vt:lpstr>
      <vt:lpstr>Oranienbaum</vt:lpstr>
      <vt:lpstr>Aldrich</vt:lpstr>
      <vt:lpstr>Times New Roman</vt:lpstr>
      <vt:lpstr>Calibri Light</vt:lpstr>
      <vt:lpstr>Arial</vt:lpstr>
      <vt:lpstr>Custom Theme</vt:lpstr>
      <vt:lpstr>2_Office Theme</vt:lpstr>
      <vt:lpstr>3_Office Theme</vt:lpstr>
      <vt:lpstr>4_Office Theme</vt:lpstr>
      <vt:lpstr>Документ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Раздел 1 «Сведения о доходах» </vt:lpstr>
      <vt:lpstr>Раздел 2 «Сведения о расходах»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Методические материалы </vt:lpstr>
    </vt:vector>
  </TitlesOfParts>
  <Company>Moonshot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новеллы в справке о доходах 2026</dc:title>
  <dc:subject>Основные новеллы в справке о доходах 2026</dc:subject>
  <dc:creator>Kimi</dc:creator>
  <cp:lastModifiedBy>Метченко Людмила Юрьевна</cp:lastModifiedBy>
  <cp:revision>51</cp:revision>
  <cp:lastPrinted>2026-04-08T01:43:29Z</cp:lastPrinted>
  <dcterms:created xsi:type="dcterms:W3CDTF">2026-04-03T05:44:11Z</dcterms:created>
  <dcterms:modified xsi:type="dcterms:W3CDTF">2026-04-09T00:35:04Z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{"Label":"Основные новеллы в справке о доходах 2026","ContentProducer":"001191110108MACG2KBH8F10000","ProduceID":"19d51c88-a292-88aa-8000-00004c3a7064","ReservedCode1":"","ContentPropagator":"001191110108MACG2KBH8F20000","PropagateID":"19d51c88-a292-88aa-</vt:lpwstr>
  </property>
</Properties>
</file>